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7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DB70-EFE5-4D9C-BD3A-7A8B36FF726F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EFAB-60B3-4B5B-9283-07FC7F904DB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DB70-EFE5-4D9C-BD3A-7A8B36FF726F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EFAB-60B3-4B5B-9283-07FC7F904DB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DB70-EFE5-4D9C-BD3A-7A8B36FF726F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EFAB-60B3-4B5B-9283-07FC7F904DB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DB70-EFE5-4D9C-BD3A-7A8B36FF726F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EFAB-60B3-4B5B-9283-07FC7F904DB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DB70-EFE5-4D9C-BD3A-7A8B36FF726F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EFAB-60B3-4B5B-9283-07FC7F904DB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DB70-EFE5-4D9C-BD3A-7A8B36FF726F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EFAB-60B3-4B5B-9283-07FC7F904DB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DB70-EFE5-4D9C-BD3A-7A8B36FF726F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EFAB-60B3-4B5B-9283-07FC7F904DB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DB70-EFE5-4D9C-BD3A-7A8B36FF726F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EFAB-60B3-4B5B-9283-07FC7F904DB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DB70-EFE5-4D9C-BD3A-7A8B36FF726F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EFAB-60B3-4B5B-9283-07FC7F904DB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DB70-EFE5-4D9C-BD3A-7A8B36FF726F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EFAB-60B3-4B5B-9283-07FC7F904DB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DB70-EFE5-4D9C-BD3A-7A8B36FF726F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EEFAB-60B3-4B5B-9283-07FC7F904DB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9DB70-EFE5-4D9C-BD3A-7A8B36FF726F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EEFAB-60B3-4B5B-9283-07FC7F904DB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00100" y="1357298"/>
            <a:ext cx="675216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 </a:t>
            </a:r>
            <a:endParaRPr lang="es-CO" sz="3200" b="1" dirty="0"/>
          </a:p>
          <a:p>
            <a:r>
              <a:rPr lang="es-CO" sz="3200" b="1" i="1" dirty="0"/>
              <a:t>Las malas actitudes arruinan al equipo</a:t>
            </a:r>
            <a:endParaRPr lang="es-CO" sz="3200" b="1" dirty="0"/>
          </a:p>
          <a:p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1857356" y="500042"/>
            <a:ext cx="37289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200" b="1" dirty="0" smtClean="0"/>
              <a:t>TRABAJA EN EQUIPO</a:t>
            </a:r>
            <a:endParaRPr lang="es-CO" sz="32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571472" y="2714620"/>
            <a:ext cx="529221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 </a:t>
            </a:r>
          </a:p>
          <a:p>
            <a:r>
              <a:rPr lang="es-CO" sz="3200" dirty="0"/>
              <a:t>EL TALENTO NO ES SUFICIENTE</a:t>
            </a:r>
          </a:p>
          <a:p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0" y="4500570"/>
            <a:ext cx="8975983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200" dirty="0"/>
              <a:t>«Se deben tener grandes atletas para ganar… </a:t>
            </a:r>
            <a:endParaRPr lang="es-CO" sz="3200" dirty="0" smtClean="0"/>
          </a:p>
          <a:p>
            <a:pPr algn="ctr"/>
            <a:r>
              <a:rPr lang="es-CO" sz="3200" dirty="0" smtClean="0"/>
              <a:t>No </a:t>
            </a:r>
            <a:r>
              <a:rPr lang="es-CO" sz="3200" dirty="0"/>
              <a:t>se puede </a:t>
            </a:r>
            <a:r>
              <a:rPr lang="es-CO" sz="3200" dirty="0" smtClean="0"/>
              <a:t>ganar sin </a:t>
            </a:r>
            <a:r>
              <a:rPr lang="es-CO" sz="3200" dirty="0"/>
              <a:t>buenos atletas, pero se </a:t>
            </a:r>
            <a:r>
              <a:rPr lang="es-CO" sz="3200" dirty="0" smtClean="0"/>
              <a:t>puede</a:t>
            </a:r>
          </a:p>
          <a:p>
            <a:pPr algn="ctr"/>
            <a:r>
              <a:rPr lang="es-CO" sz="3200" dirty="0" smtClean="0"/>
              <a:t> </a:t>
            </a:r>
            <a:r>
              <a:rPr lang="es-CO" sz="3200" dirty="0"/>
              <a:t>perder con ellos». Se necesita mucho más que </a:t>
            </a:r>
            <a:endParaRPr lang="es-CO" sz="3200" dirty="0" smtClean="0"/>
          </a:p>
          <a:p>
            <a:pPr algn="ctr"/>
            <a:r>
              <a:rPr lang="es-CO" sz="3200" dirty="0" smtClean="0"/>
              <a:t>Personas talentosas </a:t>
            </a:r>
            <a:r>
              <a:rPr lang="es-CO" sz="3200" dirty="0"/>
              <a:t>para ganar.</a:t>
            </a: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214290"/>
            <a:ext cx="857256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 </a:t>
            </a:r>
          </a:p>
          <a:p>
            <a:r>
              <a:rPr lang="es-CO" sz="2800" b="1" dirty="0" smtClean="0"/>
              <a:t>PENSAMIENTO DEL EQUIPO DE TRABAJO</a:t>
            </a:r>
          </a:p>
          <a:p>
            <a:r>
              <a:rPr lang="es-CO" sz="2800" dirty="0" smtClean="0"/>
              <a:t>Su actitud determina la actitud del equipo.</a:t>
            </a:r>
          </a:p>
          <a:p>
            <a:endParaRPr lang="es-CO" sz="2800" dirty="0" smtClean="0"/>
          </a:p>
          <a:p>
            <a:r>
              <a:rPr lang="es-CO" sz="2800" b="1" dirty="0" smtClean="0"/>
              <a:t>CÓMO SER UN MEJOR MIEMBRO DEL EQUIPO</a:t>
            </a:r>
          </a:p>
          <a:p>
            <a:r>
              <a:rPr lang="es-CO" sz="2800" dirty="0" smtClean="0"/>
              <a:t>El primer lugar donde empezar cuando se trata de actitud es en usted mismo. ¿Cómo actúa</a:t>
            </a:r>
          </a:p>
          <a:p>
            <a:r>
              <a:rPr lang="es-CO" sz="2800" dirty="0" smtClean="0"/>
              <a:t>en relación con la actitud? Por ejemplo:</a:t>
            </a:r>
          </a:p>
          <a:p>
            <a:r>
              <a:rPr lang="es-CO" sz="2800" dirty="0" smtClean="0"/>
              <a:t>• ¿Cree que el equipo podría funcionar sin usted?</a:t>
            </a:r>
          </a:p>
          <a:p>
            <a:r>
              <a:rPr lang="es-CO" sz="2800" dirty="0" smtClean="0"/>
              <a:t>• Secretamente (y no tan en secreto), ¿cree que los recientes triunfos del equipo se pueden </a:t>
            </a:r>
            <a:r>
              <a:rPr lang="es-CO" sz="2800" i="1" dirty="0" smtClean="0"/>
              <a:t>realmente </a:t>
            </a:r>
            <a:r>
              <a:rPr lang="es-CO" sz="2800" dirty="0" smtClean="0"/>
              <a:t>atribuir a los esfuerzos personales de usted, no a la labor de todo el equipo?</a:t>
            </a:r>
          </a:p>
          <a:p>
            <a:endParaRPr lang="es-CO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214290"/>
            <a:ext cx="85725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 smtClean="0"/>
              <a:t>¿Mantiene un puntaje cuando se trata de alabar y dar beneficios extras a otros</a:t>
            </a:r>
          </a:p>
          <a:p>
            <a:r>
              <a:rPr lang="es-CO" sz="3200" b="1" dirty="0" smtClean="0"/>
              <a:t>miembros del equipo?</a:t>
            </a:r>
          </a:p>
          <a:p>
            <a:endParaRPr lang="es-CO" dirty="0"/>
          </a:p>
        </p:txBody>
      </p:sp>
      <p:sp>
        <p:nvSpPr>
          <p:cNvPr id="3" name="2 CuadroTexto"/>
          <p:cNvSpPr txBox="1"/>
          <p:nvPr/>
        </p:nvSpPr>
        <p:spPr>
          <a:xfrm>
            <a:off x="285720" y="2214554"/>
            <a:ext cx="842968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/>
              <a:t>• ¿Tiene problemas en admitir que se ha equivocado? (Si usted cree que no comete</a:t>
            </a:r>
          </a:p>
          <a:p>
            <a:r>
              <a:rPr lang="es-CO" sz="2800" b="1" dirty="0" smtClean="0"/>
              <a:t>equivocaciones, ¡debe revisar esta área!)</a:t>
            </a:r>
          </a:p>
          <a:p>
            <a:r>
              <a:rPr lang="es-CO" sz="2800" b="1" dirty="0" smtClean="0"/>
              <a:t>• ¿Saca a relucir errores pasados de sus compañeros de equipo?</a:t>
            </a:r>
          </a:p>
          <a:p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285720" y="4643446"/>
            <a:ext cx="85725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 smtClean="0"/>
              <a:t>• ¿Cree usted que está sumamente mal pagado?</a:t>
            </a:r>
          </a:p>
          <a:p>
            <a:r>
              <a:rPr lang="es-CO" sz="3200" b="1" dirty="0" smtClean="0"/>
              <a:t>Si usted contestó «sí» a alguno de los puntos anteriores, entonces debe revisar su actitud.</a:t>
            </a: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1538" y="428604"/>
            <a:ext cx="70009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/>
              <a:t>Las buenas actitudes entre los jugadores no garantizan el éxito de un equipo, pero </a:t>
            </a:r>
            <a:r>
              <a:rPr lang="es-CO" sz="3600" b="1" dirty="0" smtClean="0"/>
              <a:t>las malas </a:t>
            </a:r>
            <a:r>
              <a:rPr lang="es-CO" sz="3600" b="1" dirty="0"/>
              <a:t>actitudes garantizan su fracaso.</a:t>
            </a:r>
            <a:endParaRPr lang="es-CO" sz="3600" dirty="0"/>
          </a:p>
          <a:p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1142976" y="4143380"/>
            <a:ext cx="585791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i="1" dirty="0"/>
              <a:t>1. Las actitudes tienen el poder de levantar o </a:t>
            </a:r>
            <a:r>
              <a:rPr lang="es-CO" sz="3200" b="1" i="1" dirty="0" smtClean="0"/>
              <a:t>derribar a </a:t>
            </a:r>
            <a:r>
              <a:rPr lang="es-CO" sz="3200" b="1" i="1" dirty="0"/>
              <a:t>un equipo</a:t>
            </a:r>
            <a:endParaRPr lang="es-CO" sz="3200" dirty="0"/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500174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…</a:t>
            </a:r>
          </a:p>
          <a:p>
            <a:r>
              <a:rPr lang="es-CO" sz="3200" b="1" dirty="0" smtClean="0"/>
              <a:t>Es la «relacionista pública» de nuestro verdadero yo.</a:t>
            </a:r>
          </a:p>
          <a:p>
            <a:r>
              <a:rPr lang="es-CO" sz="3200" b="1" dirty="0" smtClean="0"/>
              <a:t>Sus raíces son internas pero sus frutos son externos.</a:t>
            </a:r>
          </a:p>
          <a:p>
            <a:r>
              <a:rPr lang="es-CO" sz="3200" b="1" dirty="0" smtClean="0"/>
              <a:t>Es nuestra mejor amiga o nuestra peor enemiga.</a:t>
            </a:r>
          </a:p>
          <a:p>
            <a:r>
              <a:rPr lang="es-CO" sz="3200" b="1" dirty="0" smtClean="0"/>
              <a:t>Es más sincera y congruente que nuestras palabras.</a:t>
            </a:r>
          </a:p>
          <a:p>
            <a:r>
              <a:rPr lang="es-CO" sz="3200" b="1" dirty="0" smtClean="0"/>
              <a:t>Es una mirada hacia el exterior basada en experiencias pasadas.</a:t>
            </a:r>
          </a:p>
          <a:p>
            <a:r>
              <a:rPr lang="es-CO" sz="3200" b="1" dirty="0" smtClean="0"/>
              <a:t>Es algo que acerca a las personas hacia nosotros</a:t>
            </a:r>
          </a:p>
          <a:p>
            <a:r>
              <a:rPr lang="es-CO" sz="3200" b="1" dirty="0" smtClean="0"/>
              <a:t>o las repele.</a:t>
            </a:r>
          </a:p>
          <a:p>
            <a:r>
              <a:rPr lang="es-CO" sz="3200" b="1" dirty="0" smtClean="0"/>
              <a:t>No se satisface a menos que se exprese.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143108" y="500042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/>
              <a:t>La actitud</a:t>
            </a:r>
            <a:endParaRPr lang="es-C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571480"/>
            <a:ext cx="842968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/>
              <a:t>Es la bibliotecaria de nuestro pasado.</a:t>
            </a:r>
          </a:p>
          <a:p>
            <a:pPr algn="ctr"/>
            <a:r>
              <a:rPr lang="es-CO" sz="3200" b="1" dirty="0" smtClean="0"/>
              <a:t>Es el vocero de nuestro presente.</a:t>
            </a:r>
          </a:p>
          <a:p>
            <a:pPr algn="ctr"/>
            <a:r>
              <a:rPr lang="es-CO" sz="3200" b="1" dirty="0" smtClean="0"/>
              <a:t>Es el profeta de nuestro futuro.</a:t>
            </a:r>
          </a:p>
          <a:p>
            <a:endParaRPr lang="es-CO" sz="3200" b="1" dirty="0" smtClean="0"/>
          </a:p>
          <a:p>
            <a:endParaRPr lang="es-CO" sz="3200" b="1" dirty="0" smtClean="0"/>
          </a:p>
          <a:p>
            <a:endParaRPr lang="es-CO" dirty="0"/>
          </a:p>
        </p:txBody>
      </p:sp>
      <p:sp>
        <p:nvSpPr>
          <p:cNvPr id="3" name="2 CuadroTexto"/>
          <p:cNvSpPr txBox="1"/>
          <p:nvPr/>
        </p:nvSpPr>
        <p:spPr>
          <a:xfrm>
            <a:off x="642910" y="4000504"/>
            <a:ext cx="792961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/>
              <a:t>Las buenas actitudes entre los jugadores no garantizan el éxito de un equipo, pero las</a:t>
            </a:r>
          </a:p>
          <a:p>
            <a:pPr algn="ctr"/>
            <a:r>
              <a:rPr lang="es-CO" sz="3200" b="1" dirty="0" smtClean="0"/>
              <a:t>malas actitudes garantizan su fracaso.</a:t>
            </a: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72" y="214290"/>
            <a:ext cx="8143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/>
              <a:t>Cinco verdades  acerca de las actitudes y cómo afectan a un equipo; </a:t>
            </a:r>
            <a:endParaRPr lang="es-CO" sz="32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285720" y="1571612"/>
            <a:ext cx="842968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sz="2800" b="1" i="1" dirty="0" smtClean="0"/>
              <a:t>Las actitudes tienen el poder de levantar o derribar a un equipo.</a:t>
            </a:r>
          </a:p>
          <a:p>
            <a:pPr marL="514350" indent="-514350">
              <a:buFont typeface="+mj-lt"/>
              <a:buAutoNum type="arabicPeriod"/>
            </a:pPr>
            <a:endParaRPr lang="es-CO" sz="2800" b="1" i="1" dirty="0" smtClean="0"/>
          </a:p>
          <a:p>
            <a:r>
              <a:rPr lang="es-CO" sz="2800" b="1" dirty="0" smtClean="0"/>
              <a:t>Habilidades + Actitudes = Resultado</a:t>
            </a:r>
            <a:endParaRPr lang="es-CO" sz="2800" dirty="0" smtClean="0"/>
          </a:p>
          <a:p>
            <a:r>
              <a:rPr lang="es-CO" sz="2800" b="1" dirty="0" smtClean="0"/>
              <a:t> </a:t>
            </a:r>
            <a:endParaRPr lang="es-CO" sz="2800" dirty="0" smtClean="0"/>
          </a:p>
          <a:p>
            <a:r>
              <a:rPr lang="es-CO" sz="2800" b="1" dirty="0" smtClean="0"/>
              <a:t>Gran talento + Pésimas actitudes = Equipo malo</a:t>
            </a:r>
            <a:endParaRPr lang="es-CO" sz="2800" dirty="0" smtClean="0"/>
          </a:p>
          <a:p>
            <a:r>
              <a:rPr lang="es-CO" sz="2800" b="1" dirty="0" smtClean="0"/>
              <a:t> </a:t>
            </a:r>
            <a:endParaRPr lang="es-CO" sz="2800" dirty="0" smtClean="0"/>
          </a:p>
          <a:p>
            <a:r>
              <a:rPr lang="es-CO" sz="2800" b="1" dirty="0" smtClean="0"/>
              <a:t>Gran talento + Malas actitudes = Equipo promedio</a:t>
            </a:r>
            <a:endParaRPr lang="es-CO" sz="2800" dirty="0" smtClean="0"/>
          </a:p>
          <a:p>
            <a:r>
              <a:rPr lang="es-CO" sz="2800" b="1" dirty="0" smtClean="0"/>
              <a:t> </a:t>
            </a:r>
            <a:endParaRPr lang="es-CO" sz="2800" dirty="0" smtClean="0"/>
          </a:p>
          <a:p>
            <a:r>
              <a:rPr lang="es-CO" sz="2800" b="1" dirty="0" smtClean="0"/>
              <a:t>Gran talento + Actitudes promedio = Equipo bueno</a:t>
            </a:r>
            <a:endParaRPr lang="es-CO" sz="2800" dirty="0" smtClean="0"/>
          </a:p>
          <a:p>
            <a:r>
              <a:rPr lang="es-CO" sz="2800" b="1" dirty="0" smtClean="0"/>
              <a:t> </a:t>
            </a:r>
            <a:endParaRPr lang="es-CO" sz="2800" dirty="0" smtClean="0"/>
          </a:p>
          <a:p>
            <a:r>
              <a:rPr lang="es-CO" sz="2800" b="1" dirty="0" smtClean="0"/>
              <a:t>Gran talento + Buenas actitudes = Equipo Excelente.</a:t>
            </a:r>
            <a:endParaRPr lang="es-CO" sz="2800" dirty="0" smtClean="0"/>
          </a:p>
          <a:p>
            <a:pPr marL="514350" indent="-514350"/>
            <a:endParaRPr lang="es-CO" sz="2800" dirty="0" smtClean="0"/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72" y="642918"/>
            <a:ext cx="807249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s-CO" sz="3200" b="1" i="1" dirty="0" smtClean="0"/>
              <a:t>2. Una actitud se contagia cuando se exhibe ante otros.</a:t>
            </a:r>
          </a:p>
          <a:p>
            <a:pPr marL="514350" indent="-514350" algn="ctr"/>
            <a:endParaRPr lang="es-CO" sz="3200" b="1" i="1" dirty="0" smtClean="0"/>
          </a:p>
          <a:p>
            <a:pPr marL="514350" indent="-514350" algn="ctr"/>
            <a:r>
              <a:rPr lang="es-CO" sz="3200" b="1" i="1" dirty="0" smtClean="0"/>
              <a:t>3. Las malas actitudes se contagian más rápido que las buenas.</a:t>
            </a:r>
          </a:p>
          <a:p>
            <a:pPr marL="514350" indent="-514350" algn="ctr"/>
            <a:endParaRPr lang="es-CO" sz="3200" b="1" i="1" dirty="0" smtClean="0"/>
          </a:p>
          <a:p>
            <a:r>
              <a:rPr lang="es-CO" sz="3200" b="1" i="1" dirty="0" smtClean="0"/>
              <a:t>4. Las actitudes son subjetivas, por tanto, puede ser difícil identificar una mala.</a:t>
            </a:r>
          </a:p>
          <a:p>
            <a:r>
              <a:rPr lang="es-CO" sz="3200" i="1" dirty="0" smtClean="0"/>
              <a:t>La gente siempre proyecta en el exterior la forma en que se sienten en el interior. </a:t>
            </a:r>
          </a:p>
          <a:p>
            <a:endParaRPr lang="es-CO" sz="3200" i="1" dirty="0" smtClean="0"/>
          </a:p>
          <a:p>
            <a:pPr marL="514350" indent="-514350" algn="ctr"/>
            <a:endParaRPr lang="es-CO" sz="3200" dirty="0" smtClean="0"/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285728"/>
            <a:ext cx="80010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/>
              <a:t>Cinco malas actitudes comunes que arruinan un equipo para que usted pueda reconocerlas por lo que son cuando las vea:</a:t>
            </a:r>
          </a:p>
          <a:p>
            <a:endParaRPr lang="es-CO" dirty="0"/>
          </a:p>
        </p:txBody>
      </p:sp>
      <p:sp>
        <p:nvSpPr>
          <p:cNvPr id="3" name="2 CuadroTexto"/>
          <p:cNvSpPr txBox="1"/>
          <p:nvPr/>
        </p:nvSpPr>
        <p:spPr>
          <a:xfrm>
            <a:off x="714348" y="2571744"/>
            <a:ext cx="79296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CO" sz="2800" b="1" i="1" dirty="0" smtClean="0"/>
              <a:t>Una incapacidad de admitir que han obrado mal.</a:t>
            </a:r>
          </a:p>
          <a:p>
            <a:pPr>
              <a:buFont typeface="Wingdings" pitchFamily="2" charset="2"/>
              <a:buChar char="Ø"/>
            </a:pPr>
            <a:r>
              <a:rPr lang="es-CO" sz="2800" b="1" i="1" dirty="0" smtClean="0"/>
              <a:t>Envidia</a:t>
            </a:r>
            <a:r>
              <a:rPr lang="es-CO" sz="2800" b="1" i="1" dirty="0" smtClean="0"/>
              <a:t>.</a:t>
            </a:r>
            <a:endParaRPr lang="es-CO" sz="2800" b="1" i="1" dirty="0" smtClean="0"/>
          </a:p>
          <a:p>
            <a:pPr>
              <a:buFont typeface="Wingdings" pitchFamily="2" charset="2"/>
              <a:buChar char="Ø"/>
            </a:pPr>
            <a:r>
              <a:rPr lang="es-CO" sz="2800" b="1" i="1" dirty="0" smtClean="0"/>
              <a:t>La enfermedad del yo.</a:t>
            </a:r>
          </a:p>
          <a:p>
            <a:pPr>
              <a:buFont typeface="Wingdings" pitchFamily="2" charset="2"/>
              <a:buChar char="Ø"/>
            </a:pPr>
            <a:r>
              <a:rPr lang="es-CO" sz="2800" b="1" i="1" dirty="0" smtClean="0"/>
              <a:t>Un espíritu crítico.</a:t>
            </a:r>
          </a:p>
          <a:p>
            <a:pPr>
              <a:buFont typeface="Wingdings" pitchFamily="2" charset="2"/>
              <a:buChar char="Ø"/>
            </a:pPr>
            <a:r>
              <a:rPr lang="es-CO" sz="2800" b="1" i="1" dirty="0" smtClean="0"/>
              <a:t>Un deseo de acaparar todo el crédito. </a:t>
            </a:r>
            <a:endParaRPr lang="es-CO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642918"/>
            <a:ext cx="771530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i="1" dirty="0" smtClean="0"/>
              <a:t>5. Si no se tiene cuidado de las malas actitudes, pueden arruinarlo todo</a:t>
            </a:r>
            <a:endParaRPr lang="es-CO" sz="3200" dirty="0" smtClean="0"/>
          </a:p>
          <a:p>
            <a:endParaRPr lang="es-CO" dirty="0"/>
          </a:p>
        </p:txBody>
      </p:sp>
      <p:sp>
        <p:nvSpPr>
          <p:cNvPr id="3" name="2 CuadroTexto"/>
          <p:cNvSpPr txBox="1"/>
          <p:nvPr/>
        </p:nvSpPr>
        <p:spPr>
          <a:xfrm>
            <a:off x="428596" y="2000240"/>
            <a:ext cx="842968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i="1" dirty="0" smtClean="0"/>
              <a:t>Las malas actitudes arruinan al equipo</a:t>
            </a:r>
            <a:r>
              <a:rPr lang="es-CO" sz="3200" dirty="0" smtClean="0"/>
              <a:t>. Eso siempre es verdadero. Si usted deja una manzana podrida en una cesta de manzanas buenas, siempre se encontrará al final con una cesta de manzanas podridas.</a:t>
            </a:r>
          </a:p>
          <a:p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357158" y="5042118"/>
            <a:ext cx="8215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Si a usted le importa su equipo y está comprometido en ayudar a todos los jugadores, no puede hacer caso omiso de una mala actitud</a:t>
            </a:r>
            <a:endParaRPr lang="es-CO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714356"/>
            <a:ext cx="800105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 smtClean="0"/>
              <a:t>SU MEJOR AMIGO O PEOR ENEMIGO</a:t>
            </a:r>
          </a:p>
          <a:p>
            <a:endParaRPr lang="es-CO" sz="3200" b="1" dirty="0" smtClean="0"/>
          </a:p>
          <a:p>
            <a:endParaRPr lang="es-CO" sz="3200" b="1" dirty="0" smtClean="0"/>
          </a:p>
          <a:p>
            <a:r>
              <a:rPr lang="es-CO" sz="3200" b="1" dirty="0" smtClean="0"/>
              <a:t>La actitud de una persona influye en todo lo que hace. Determina el modo en que ve el</a:t>
            </a:r>
          </a:p>
          <a:p>
            <a:r>
              <a:rPr lang="es-CO" sz="3200" b="1" dirty="0" smtClean="0"/>
              <a:t>mundo e interactúa con otros individuos. La actitud de una persona (positiva si es buena y</a:t>
            </a:r>
          </a:p>
          <a:p>
            <a:r>
              <a:rPr lang="es-CO" sz="3200" b="1" dirty="0" smtClean="0"/>
              <a:t>negativa si es mala) influye en su rendimiento, a pesar del talento, los antecedentes o las</a:t>
            </a:r>
          </a:p>
          <a:p>
            <a:r>
              <a:rPr lang="es-CO" sz="3200" b="1" dirty="0" smtClean="0"/>
              <a:t>circunstancias.</a:t>
            </a: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560</Words>
  <Application>Microsoft Office PowerPoint</Application>
  <PresentationFormat>Presentación en pantalla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 Jaramillo</dc:creator>
  <cp:lastModifiedBy>Carlos Jaramillo</cp:lastModifiedBy>
  <cp:revision>85</cp:revision>
  <dcterms:created xsi:type="dcterms:W3CDTF">2010-11-27T23:29:58Z</dcterms:created>
  <dcterms:modified xsi:type="dcterms:W3CDTF">2010-12-02T05:14:12Z</dcterms:modified>
</cp:coreProperties>
</file>