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5E918A-7EE9-4BFA-880F-31A93CD4CD8E}" type="datetimeFigureOut">
              <a:rPr lang="es-ES" smtClean="0"/>
              <a:t>05/12/2010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CCE6C4-0D57-435D-9546-36E3D0068CF4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851648" cy="2043114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>
                <a:solidFill>
                  <a:schemeClr val="tx1"/>
                </a:solidFill>
                <a:latin typeface="Algerian" pitchFamily="82" charset="0"/>
              </a:rPr>
              <a:t>“UNA GLORIA MAYOR” </a:t>
            </a:r>
            <a:endParaRPr lang="es-ES" sz="66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851648" cy="3286148"/>
          </a:xfrm>
        </p:spPr>
        <p:txBody>
          <a:bodyPr>
            <a:noAutofit/>
          </a:bodyPr>
          <a:lstStyle/>
          <a:p>
            <a:pPr marL="1143000" lvl="0" indent="-1143000" algn="l">
              <a:buFont typeface="+mj-lt"/>
              <a:buAutoNum type="romanUcPeriod"/>
            </a:pPr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UNA GLORIA MAYOR SE DESATA POR UNA PALABRA PROFETICA. V.1-2</a:t>
            </a:r>
            <a:b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</a:br>
            <a:endParaRPr lang="es-ES" sz="54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851648" cy="3286148"/>
          </a:xfrm>
        </p:spPr>
        <p:txBody>
          <a:bodyPr>
            <a:noAutofit/>
          </a:bodyPr>
          <a:lstStyle/>
          <a:p>
            <a:pPr marL="1143000" indent="-1143000" algn="l"/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II. </a:t>
            </a:r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UNA GLORIA MAYOR DEMANDA COMPROMISO. V. 4</a:t>
            </a:r>
            <a:b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</a:br>
            <a:endParaRPr lang="es-ES" sz="54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851648" cy="3286148"/>
          </a:xfrm>
        </p:spPr>
        <p:txBody>
          <a:bodyPr>
            <a:noAutofit/>
          </a:bodyPr>
          <a:lstStyle/>
          <a:p>
            <a:pPr marL="1143000" lvl="0" indent="-1143000" algn="l"/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III. </a:t>
            </a:r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UNA GLORIA MAYOR REPOSA SOBRE UN PACTO. V.5-7</a:t>
            </a:r>
            <a:r>
              <a:rPr lang="es-ES" sz="5400" dirty="0" smtClean="0"/>
              <a:t/>
            </a:r>
            <a:br>
              <a:rPr lang="es-ES" sz="5400" dirty="0" smtClean="0"/>
            </a:br>
            <a:endParaRPr lang="es-ES" sz="54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501122" cy="3000396"/>
          </a:xfrm>
        </p:spPr>
        <p:txBody>
          <a:bodyPr>
            <a:noAutofit/>
          </a:bodyPr>
          <a:lstStyle/>
          <a:p>
            <a:pPr marL="1143000" indent="-1143000" algn="l"/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IV. </a:t>
            </a:r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UNA GLORIA MAYOR ES UNA PROMESA. V. 5</a:t>
            </a:r>
            <a:r>
              <a:rPr lang="es-ES" sz="5400" dirty="0" smtClean="0">
                <a:latin typeface="Algerian" pitchFamily="82" charset="0"/>
              </a:rPr>
              <a:t/>
            </a:r>
            <a:br>
              <a:rPr lang="es-ES" sz="5400" dirty="0" smtClean="0">
                <a:latin typeface="Algerian" pitchFamily="82" charset="0"/>
              </a:rPr>
            </a:br>
            <a:endParaRPr lang="es-ES" sz="54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851648" cy="3286148"/>
          </a:xfrm>
        </p:spPr>
        <p:txBody>
          <a:bodyPr>
            <a:noAutofit/>
          </a:bodyPr>
          <a:lstStyle/>
          <a:p>
            <a:pPr marL="1143000" indent="-1143000" algn="l"/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V</a:t>
            </a:r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. </a:t>
            </a:r>
            <a: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  <a:t>UNA GLORIA MAYOR SE MANIFIESTA CON RIQUEZAS. V. 8</a:t>
            </a:r>
            <a:br>
              <a:rPr lang="es-ES" sz="5400" dirty="0" smtClean="0">
                <a:solidFill>
                  <a:schemeClr val="tx1"/>
                </a:solidFill>
                <a:latin typeface="Algerian" pitchFamily="82" charset="0"/>
              </a:rPr>
            </a:br>
            <a:endParaRPr lang="es-ES" sz="54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63</Words>
  <Application>Microsoft Office PowerPoint</Application>
  <PresentationFormat>Presentación en pantalla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“UNA GLORIA MAYOR” </vt:lpstr>
      <vt:lpstr>UNA GLORIA MAYOR SE DESATA POR UNA PALABRA PROFETICA. V.1-2 </vt:lpstr>
      <vt:lpstr>II. UNA GLORIA MAYOR DEMANDA COMPROMISO. V. 4 </vt:lpstr>
      <vt:lpstr>III. UNA GLORIA MAYOR REPOSA SOBRE UN PACTO. V.5-7 </vt:lpstr>
      <vt:lpstr>IV. UNA GLORIA MAYOR ES UNA PROMESA. V. 5 </vt:lpstr>
      <vt:lpstr>V. UNA GLORIA MAYOR SE MANIFIESTA CON RIQUEZAS. V. 8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“UNA GLORIA MAYOR”</dc:title>
  <dc:creator>EdgarR</dc:creator>
  <cp:lastModifiedBy>EdgarR</cp:lastModifiedBy>
  <cp:revision>2</cp:revision>
  <dcterms:created xsi:type="dcterms:W3CDTF">2010-12-05T07:07:05Z</dcterms:created>
  <dcterms:modified xsi:type="dcterms:W3CDTF">2010-12-05T07:26:19Z</dcterms:modified>
</cp:coreProperties>
</file>