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  <p:sldId id="263" r:id="rId9"/>
    <p:sldId id="265" r:id="rId10"/>
    <p:sldId id="264" r:id="rId11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124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0133E-9E00-49F1-A22B-9A92536C3540}" type="datetimeFigureOut">
              <a:rPr lang="es-MX" smtClean="0"/>
              <a:pPr/>
              <a:t>04/12/2010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1CC9A-A6CE-4970-A9EA-1CDF9A3384CE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0133E-9E00-49F1-A22B-9A92536C3540}" type="datetimeFigureOut">
              <a:rPr lang="es-MX" smtClean="0"/>
              <a:pPr/>
              <a:t>04/12/2010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1CC9A-A6CE-4970-A9EA-1CDF9A3384CE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0133E-9E00-49F1-A22B-9A92536C3540}" type="datetimeFigureOut">
              <a:rPr lang="es-MX" smtClean="0"/>
              <a:pPr/>
              <a:t>04/12/2010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1CC9A-A6CE-4970-A9EA-1CDF9A3384CE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0133E-9E00-49F1-A22B-9A92536C3540}" type="datetimeFigureOut">
              <a:rPr lang="es-MX" smtClean="0"/>
              <a:pPr/>
              <a:t>04/12/2010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1CC9A-A6CE-4970-A9EA-1CDF9A3384CE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0133E-9E00-49F1-A22B-9A92536C3540}" type="datetimeFigureOut">
              <a:rPr lang="es-MX" smtClean="0"/>
              <a:pPr/>
              <a:t>04/12/2010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1CC9A-A6CE-4970-A9EA-1CDF9A3384CE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0133E-9E00-49F1-A22B-9A92536C3540}" type="datetimeFigureOut">
              <a:rPr lang="es-MX" smtClean="0"/>
              <a:pPr/>
              <a:t>04/12/2010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1CC9A-A6CE-4970-A9EA-1CDF9A3384CE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0133E-9E00-49F1-A22B-9A92536C3540}" type="datetimeFigureOut">
              <a:rPr lang="es-MX" smtClean="0"/>
              <a:pPr/>
              <a:t>04/12/2010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1CC9A-A6CE-4970-A9EA-1CDF9A3384CE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0133E-9E00-49F1-A22B-9A92536C3540}" type="datetimeFigureOut">
              <a:rPr lang="es-MX" smtClean="0"/>
              <a:pPr/>
              <a:t>04/12/2010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1CC9A-A6CE-4970-A9EA-1CDF9A3384CE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0133E-9E00-49F1-A22B-9A92536C3540}" type="datetimeFigureOut">
              <a:rPr lang="es-MX" smtClean="0"/>
              <a:pPr/>
              <a:t>04/12/2010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1CC9A-A6CE-4970-A9EA-1CDF9A3384CE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0133E-9E00-49F1-A22B-9A92536C3540}" type="datetimeFigureOut">
              <a:rPr lang="es-MX" smtClean="0"/>
              <a:pPr/>
              <a:t>04/12/2010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1CC9A-A6CE-4970-A9EA-1CDF9A3384CE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0133E-9E00-49F1-A22B-9A92536C3540}" type="datetimeFigureOut">
              <a:rPr lang="es-MX" smtClean="0"/>
              <a:pPr/>
              <a:t>04/12/2010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1CC9A-A6CE-4970-A9EA-1CDF9A3384CE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F0133E-9E00-49F1-A22B-9A92536C3540}" type="datetimeFigureOut">
              <a:rPr lang="es-MX" smtClean="0"/>
              <a:pPr/>
              <a:t>04/12/2010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21CC9A-A6CE-4970-A9EA-1CDF9A3384CE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http://www.cuidadoinfantil.net/wp-content/uploads/2009/05/recien-nacido-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57167"/>
            <a:ext cx="9144000" cy="6234932"/>
          </a:xfrm>
          <a:prstGeom prst="rect">
            <a:avLst/>
          </a:prstGeom>
          <a:noFill/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14348" y="1000108"/>
            <a:ext cx="7772400" cy="2314590"/>
          </a:xfrm>
        </p:spPr>
        <p:txBody>
          <a:bodyPr>
            <a:prstTxWarp prst="textTriangleInverted">
              <a:avLst/>
            </a:prstTxWarp>
            <a:normAutofit/>
          </a:bodyPr>
          <a:lstStyle/>
          <a:p>
            <a:r>
              <a:rPr lang="es-MX" sz="6000" dirty="0" smtClean="0">
                <a:ln>
                  <a:solidFill>
                    <a:srgbClr val="FF0000"/>
                  </a:solidFill>
                </a:ln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ENGRENDANDO EN EL ESPIRITU</a:t>
            </a:r>
            <a:endParaRPr lang="es-MX" sz="6000" dirty="0">
              <a:ln>
                <a:solidFill>
                  <a:srgbClr val="FF0000"/>
                </a:solidFill>
              </a:ln>
              <a:solidFill>
                <a:schemeClr val="accent1">
                  <a:lumMod val="75000"/>
                </a:schemeClr>
              </a:solidFill>
              <a:latin typeface="Arial Black" pitchFamily="34" charset="0"/>
            </a:endParaRPr>
          </a:p>
        </p:txBody>
      </p:sp>
      <p:sp>
        <p:nvSpPr>
          <p:cNvPr id="4" name="2 Subtítulo"/>
          <p:cNvSpPr txBox="1">
            <a:spLocks noGrp="1"/>
          </p:cNvSpPr>
          <p:nvPr>
            <p:ph type="subTitle" idx="1"/>
          </p:nvPr>
        </p:nvSpPr>
        <p:spPr>
          <a:xfrm>
            <a:off x="1357290" y="4286256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Autofit/>
            <a:scene3d>
              <a:camera prst="isometricOffAxis1Righ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CO" sz="4400" b="1" i="1" u="none" strike="noStrike" kern="1200" cap="none" spc="-30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glow rad="139700">
                    <a:srgbClr val="2D8F2F"/>
                  </a:glow>
                  <a:reflection blurRad="6350" stA="60000" endA="900" endPos="58000" dir="5400000" sy="-100000" algn="bl" rotWithShape="0"/>
                </a:effectLst>
                <a:uLnTx/>
                <a:uFillTx/>
                <a:latin typeface="Comic Sans MS" pitchFamily="66" charset="0"/>
                <a:ea typeface="+mn-ea"/>
                <a:cs typeface="+mn-cs"/>
              </a:rPr>
              <a:t>OASIS  DE  PAZ  A  LAS  NACIONES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CO" sz="36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Iglesia </a:t>
            </a:r>
            <a:r>
              <a:rPr kumimoji="0" lang="es-CO" sz="36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Wesleyana</a:t>
            </a:r>
            <a:endParaRPr kumimoji="0" lang="es-CO" sz="3600" b="1" i="1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s-CO" sz="3600" b="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>
            <a:normAutofit/>
          </a:bodyPr>
          <a:lstStyle/>
          <a:p>
            <a:r>
              <a:rPr lang="es-MX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San Juan 15: 16</a:t>
            </a:r>
            <a:endParaRPr lang="es-MX" sz="5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857892"/>
          </a:xfrm>
        </p:spPr>
        <p:txBody>
          <a:bodyPr>
            <a:noAutofit/>
          </a:bodyPr>
          <a:lstStyle/>
          <a:p>
            <a:pPr marL="0" indent="0" algn="ctr">
              <a:lnSpc>
                <a:spcPts val="5400"/>
              </a:lnSpc>
              <a:buNone/>
            </a:pPr>
            <a:r>
              <a:rPr lang="es-MX" sz="5400" b="1" i="1" spc="300" dirty="0" smtClean="0">
                <a:ln w="11430" cmpd="sng">
                  <a:solidFill>
                    <a:sysClr val="windowText" lastClr="000000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"</a:t>
            </a:r>
            <a:r>
              <a:rPr lang="es-MX" sz="4800" b="1" i="1" spc="300" dirty="0" smtClean="0">
                <a:ln w="11430" cmpd="sng">
                  <a:solidFill>
                    <a:sysClr val="windowText" lastClr="000000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No me elegisteis vosotros a mí, sino que yo os elegí a vosotros, </a:t>
            </a:r>
            <a:r>
              <a:rPr lang="es-MX" sz="4800" b="1" i="1" u="sng" spc="300" dirty="0" smtClean="0">
                <a:ln w="11430" cmpd="sng">
                  <a:solidFill>
                    <a:sysClr val="windowText" lastClr="000000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y os he puesto </a:t>
            </a:r>
            <a:r>
              <a:rPr lang="es-MX" sz="4800" b="1" i="1" spc="300" dirty="0" smtClean="0">
                <a:ln w="11430" cmpd="sng">
                  <a:solidFill>
                    <a:sysClr val="windowText" lastClr="000000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para que vayáis y llevéis </a:t>
            </a:r>
            <a:r>
              <a:rPr lang="es-MX" sz="4800" b="1" i="1" u="sng" spc="300" dirty="0" smtClean="0">
                <a:ln w="11430" cmpd="sng">
                  <a:solidFill>
                    <a:sysClr val="windowText" lastClr="000000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fruto</a:t>
            </a:r>
            <a:r>
              <a:rPr lang="es-MX" sz="4800" b="1" i="1" spc="300" dirty="0" smtClean="0">
                <a:ln w="11430" cmpd="sng">
                  <a:solidFill>
                    <a:sysClr val="windowText" lastClr="000000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, y vuestro fruto </a:t>
            </a:r>
            <a:r>
              <a:rPr lang="es-MX" sz="4800" b="1" i="1" u="sng" spc="300" dirty="0" smtClean="0">
                <a:ln w="11430" cmpd="sng">
                  <a:solidFill>
                    <a:sysClr val="windowText" lastClr="000000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permanezca</a:t>
            </a:r>
            <a:r>
              <a:rPr lang="es-MX" sz="4800" b="1" i="1" spc="300" dirty="0" smtClean="0">
                <a:ln w="11430" cmpd="sng">
                  <a:solidFill>
                    <a:sysClr val="windowText" lastClr="000000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; para que todo lo que pidiereis al Padre en mi nombre, él os lo dé</a:t>
            </a:r>
            <a:r>
              <a:rPr lang="es-MX" sz="5400" b="1" i="1" spc="300" dirty="0" smtClean="0">
                <a:ln w="11430" cmpd="sng">
                  <a:solidFill>
                    <a:sysClr val="windowText" lastClr="000000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”</a:t>
            </a:r>
            <a:endParaRPr lang="es-MX" sz="5400" b="1" i="1" spc="300" dirty="0">
              <a:ln w="11430" cmpd="sng">
                <a:solidFill>
                  <a:sysClr val="windowText" lastClr="000000"/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5400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 Black" pitchFamily="34" charset="0"/>
              </a:rPr>
              <a:t>FRUTO</a:t>
            </a:r>
            <a:endParaRPr lang="es-MX" sz="5400" b="1" i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 Black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ctr">
              <a:buNone/>
            </a:pPr>
            <a:r>
              <a:rPr lang="es-MX" sz="5400" dirty="0" smtClean="0">
                <a:latin typeface="Bauhaus 93" pitchFamily="82" charset="0"/>
              </a:rPr>
              <a:t>Vida Personal</a:t>
            </a:r>
          </a:p>
          <a:p>
            <a:pPr algn="ctr">
              <a:buNone/>
            </a:pPr>
            <a:r>
              <a:rPr lang="es-MX" sz="5400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latin typeface="Bauhaus 93" pitchFamily="82" charset="0"/>
              </a:rPr>
              <a:t>Carácter  </a:t>
            </a:r>
            <a:r>
              <a:rPr lang="es-MX" sz="5400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latin typeface="Bauhaus 93" pitchFamily="82" charset="0"/>
              </a:rPr>
              <a:t>cristiano,  </a:t>
            </a:r>
          </a:p>
          <a:p>
            <a:pPr algn="ctr">
              <a:buNone/>
            </a:pPr>
            <a:r>
              <a:rPr lang="es-MX" sz="5400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latin typeface="Bauhaus 93" pitchFamily="82" charset="0"/>
              </a:rPr>
              <a:t>Fruto del </a:t>
            </a:r>
            <a:r>
              <a:rPr lang="es-MX" sz="5400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latin typeface="Bauhaus 93" pitchFamily="82" charset="0"/>
              </a:rPr>
              <a:t>Espíritu</a:t>
            </a:r>
          </a:p>
          <a:p>
            <a:pPr algn="ctr">
              <a:buNone/>
            </a:pPr>
            <a:r>
              <a:rPr lang="es-MX" sz="5400" dirty="0" smtClean="0">
                <a:latin typeface="Bauhaus 93" pitchFamily="82" charset="0"/>
              </a:rPr>
              <a:t>Cumplimiento de la Misión</a:t>
            </a:r>
          </a:p>
          <a:p>
            <a:pPr algn="ctr">
              <a:buNone/>
            </a:pPr>
            <a:r>
              <a:rPr lang="es-MX" sz="5400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latin typeface="Bauhaus 93" pitchFamily="82" charset="0"/>
              </a:rPr>
              <a:t>Hacer  </a:t>
            </a:r>
            <a:r>
              <a:rPr lang="es-MX" sz="5400" dirty="0" err="1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latin typeface="Bauhaus 93" pitchFamily="82" charset="0"/>
              </a:rPr>
              <a:t>Discipulos</a:t>
            </a:r>
            <a:endParaRPr lang="es-MX" sz="5400" dirty="0" smtClean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latin typeface="Bauhaus 93" pitchFamily="82" charset="0"/>
            </a:endParaRPr>
          </a:p>
          <a:p>
            <a:pPr algn="ctr">
              <a:buNone/>
            </a:pPr>
            <a:endParaRPr lang="es-MX" sz="5400" dirty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latin typeface="Bauhaus 93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Mateo 13</a:t>
            </a:r>
            <a:endParaRPr lang="es-MX" sz="4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s-MX" sz="4400" b="1" i="1" spc="300" dirty="0" smtClean="0">
                <a:ln w="11430" cmpd="sng">
                  <a:solidFill>
                    <a:sysClr val="windowText" lastClr="000000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s-MX" sz="4800" b="1" i="1" spc="300" dirty="0" smtClean="0">
                <a:ln w="11430" cmpd="sng">
                  <a:solidFill>
                    <a:sysClr val="windowText" lastClr="000000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He aquí, el sembrador salió a sembrar</a:t>
            </a:r>
            <a:r>
              <a:rPr lang="es-MX" sz="4400" b="1" i="1" spc="300" dirty="0" smtClean="0">
                <a:ln w="11430" cmpd="sng">
                  <a:solidFill>
                    <a:sysClr val="windowText" lastClr="000000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”</a:t>
            </a:r>
          </a:p>
          <a:p>
            <a:pPr marL="0" indent="0" algn="ctr">
              <a:buNone/>
            </a:pPr>
            <a:r>
              <a:rPr lang="es-MX" sz="4800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CUMPLIENDO  LA  MISION</a:t>
            </a:r>
          </a:p>
          <a:p>
            <a:pPr marL="0" indent="0" algn="ctr">
              <a:buNone/>
            </a:pPr>
            <a:r>
              <a:rPr lang="es-MX" sz="4800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cs typeface="Times New Roman" pitchFamily="18" charset="0"/>
              </a:rPr>
              <a:t>Cuantas  veces  se  siembra  sin  recoger</a:t>
            </a:r>
            <a:endParaRPr lang="es-MX" sz="4800" b="1" i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 </a:t>
            </a:r>
            <a:r>
              <a:rPr lang="es-MX" sz="4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Cor.</a:t>
            </a:r>
            <a:r>
              <a:rPr lang="es-MX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2: 14</a:t>
            </a:r>
            <a:endParaRPr lang="es-MX" sz="4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857784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s-MX" sz="5400" b="1" i="1" spc="300" dirty="0" smtClean="0">
                <a:ln w="11430" cmpd="sng">
                  <a:solidFill>
                    <a:sysClr val="windowText" lastClr="000000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“Pero el hombre natural no percibe las cosas que son del Espíritu de Dios, porque para él son locura, y no las puede entender, porque se han de discernir espiritualmente”</a:t>
            </a:r>
            <a:endParaRPr lang="es-MX" sz="5400" b="1" i="1" spc="300" dirty="0">
              <a:ln w="11430" cmpd="sng">
                <a:solidFill>
                  <a:sysClr val="windowText" lastClr="000000"/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143000"/>
          </a:xfrm>
        </p:spPr>
        <p:txBody>
          <a:bodyPr>
            <a:normAutofit/>
          </a:bodyPr>
          <a:lstStyle/>
          <a:p>
            <a:r>
              <a:rPr lang="es-MX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¿Como se </a:t>
            </a:r>
            <a:r>
              <a:rPr lang="es-MX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engendran?</a:t>
            </a:r>
            <a:endParaRPr lang="es-MX" sz="4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072098"/>
          </a:xfrm>
        </p:spPr>
        <p:txBody>
          <a:bodyPr>
            <a:noAutofit/>
          </a:bodyPr>
          <a:lstStyle/>
          <a:p>
            <a:pPr algn="ctr">
              <a:lnSpc>
                <a:spcPts val="4700"/>
              </a:lnSpc>
              <a:buNone/>
            </a:pPr>
            <a:r>
              <a:rPr lang="es-MX" sz="4800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</a:rPr>
              <a:t>Se</a:t>
            </a:r>
            <a:r>
              <a:rPr lang="es-MX" sz="4800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</a:rPr>
              <a:t> </a:t>
            </a:r>
            <a:r>
              <a:rPr lang="es-MX" sz="4800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</a:rPr>
              <a:t>pueden ser engendrados en:</a:t>
            </a:r>
          </a:p>
          <a:p>
            <a:pPr algn="ctr">
              <a:lnSpc>
                <a:spcPts val="4700"/>
              </a:lnSpc>
              <a:buNone/>
            </a:pPr>
            <a:endParaRPr lang="es-MX" sz="2400" b="1" dirty="0" smtClean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</a:endParaRPr>
          </a:p>
          <a:p>
            <a:pPr algn="ctr">
              <a:lnSpc>
                <a:spcPts val="4700"/>
              </a:lnSpc>
              <a:buNone/>
            </a:pPr>
            <a:r>
              <a:rPr lang="es-MX" sz="6000" b="1" dirty="0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</a:rPr>
              <a:t>LA CARNE</a:t>
            </a:r>
          </a:p>
          <a:p>
            <a:pPr algn="ctr">
              <a:buNone/>
            </a:pPr>
            <a:endParaRPr lang="es-MX" sz="1000" b="1" dirty="0" smtClean="0">
              <a:ln>
                <a:solidFill>
                  <a:sysClr val="windowText" lastClr="000000"/>
                </a:solidFill>
              </a:ln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es-MX" sz="4800" b="1" dirty="0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</a:rPr>
              <a:t>O</a:t>
            </a:r>
          </a:p>
          <a:p>
            <a:pPr algn="ctr">
              <a:buNone/>
            </a:pPr>
            <a:endParaRPr lang="es-MX" sz="1000" b="1" dirty="0" smtClean="0">
              <a:ln>
                <a:solidFill>
                  <a:sysClr val="windowText" lastClr="000000"/>
                </a:solidFill>
              </a:ln>
              <a:solidFill>
                <a:srgbClr val="FF0000"/>
              </a:solidFill>
            </a:endParaRPr>
          </a:p>
          <a:p>
            <a:pPr algn="ctr">
              <a:lnSpc>
                <a:spcPts val="4700"/>
              </a:lnSpc>
              <a:buNone/>
            </a:pPr>
            <a:r>
              <a:rPr lang="es-MX" sz="6000" b="1" dirty="0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</a:rPr>
              <a:t>EN EL ESPIRITU</a:t>
            </a:r>
            <a:endParaRPr lang="es-MX" sz="4800" b="1" dirty="0" smtClean="0">
              <a:ln>
                <a:solidFill>
                  <a:sysClr val="windowText" lastClr="000000"/>
                </a:solidFill>
              </a:ln>
              <a:solidFill>
                <a:srgbClr val="FF0000"/>
              </a:solidFill>
            </a:endParaRPr>
          </a:p>
          <a:p>
            <a:pPr algn="ctr">
              <a:lnSpc>
                <a:spcPts val="4700"/>
              </a:lnSpc>
              <a:buNone/>
            </a:pPr>
            <a:endParaRPr lang="es-MX" sz="4800" b="1" dirty="0" smtClean="0"/>
          </a:p>
          <a:p>
            <a:pPr algn="ctr">
              <a:lnSpc>
                <a:spcPts val="4700"/>
              </a:lnSpc>
              <a:buNone/>
            </a:pPr>
            <a:endParaRPr lang="es-MX" sz="4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6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 Samuel  1</a:t>
            </a:r>
            <a:endParaRPr lang="es-MX" sz="6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57364"/>
            <a:ext cx="8229600" cy="4268799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s-MX" sz="7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PRINCIPIOS PARA ENGENDRAR EN EL ESPIRITU</a:t>
            </a:r>
            <a:endParaRPr lang="es-MX" sz="72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85720" y="714356"/>
            <a:ext cx="8572560" cy="571504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s-MX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Se anhelan </a:t>
            </a:r>
            <a:r>
              <a:rPr lang="es-MX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el cumplimiento de la Misión (v. 1-8)</a:t>
            </a:r>
            <a:endParaRPr lang="es-MX" sz="48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514350" indent="-514350">
              <a:buFont typeface="+mj-lt"/>
              <a:buAutoNum type="arabicPeriod"/>
            </a:pPr>
            <a:r>
              <a:rPr lang="es-MX" sz="4800" b="1" dirty="0" smtClean="0">
                <a:ln w="1905"/>
                <a:solidFill>
                  <a:schemeClr val="accent1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Se reconocen las </a:t>
            </a:r>
            <a:r>
              <a:rPr lang="es-MX" sz="4800" b="1" dirty="0" smtClean="0">
                <a:ln w="1905"/>
                <a:solidFill>
                  <a:schemeClr val="accent1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limitantes y se </a:t>
            </a:r>
            <a:r>
              <a:rPr lang="es-MX" sz="4800" b="1" dirty="0" smtClean="0">
                <a:ln w="1905"/>
                <a:solidFill>
                  <a:schemeClr val="accent1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acude a la Presencia de Dios</a:t>
            </a:r>
            <a:r>
              <a:rPr lang="es-MX" sz="4800" b="1" dirty="0" smtClean="0">
                <a:ln w="1905"/>
                <a:solidFill>
                  <a:schemeClr val="accent1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 (v. 9-10)</a:t>
            </a:r>
            <a:endParaRPr lang="es-MX" sz="4800" b="1" dirty="0" smtClean="0">
              <a:ln w="1905"/>
              <a:solidFill>
                <a:schemeClr val="accent1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514350" indent="-514350">
              <a:buFont typeface="+mj-lt"/>
              <a:buAutoNum type="arabicPeriod"/>
            </a:pPr>
            <a:r>
              <a:rPr lang="es-MX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s-MX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Se </a:t>
            </a:r>
            <a:r>
              <a:rPr lang="es-MX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consagra a Dios el </a:t>
            </a:r>
            <a:r>
              <a:rPr lang="es-MX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Fruto, no hay anhelos </a:t>
            </a:r>
            <a:r>
              <a:rPr lang="es-MX" sz="4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egoistas</a:t>
            </a:r>
            <a:r>
              <a:rPr lang="es-MX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(v. 11)</a:t>
            </a:r>
            <a:endParaRPr lang="es-MX" sz="4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85720" y="714356"/>
            <a:ext cx="8572560" cy="5715040"/>
          </a:xfrm>
        </p:spPr>
        <p:txBody>
          <a:bodyPr>
            <a:normAutofit/>
          </a:bodyPr>
          <a:lstStyle/>
          <a:p>
            <a:pPr marL="708025" indent="-708025">
              <a:buFont typeface="+mj-lt"/>
              <a:buAutoNum type="arabicPeriod" startAt="4"/>
            </a:pPr>
            <a:r>
              <a:rPr lang="es-MX" sz="4800" b="1" dirty="0" smtClean="0">
                <a:ln w="1905"/>
                <a:solidFill>
                  <a:schemeClr val="accent1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Se recibe la Palabra de poder</a:t>
            </a:r>
            <a:r>
              <a:rPr lang="es-MX" sz="4800" b="1" dirty="0" smtClean="0">
                <a:ln w="1905"/>
                <a:solidFill>
                  <a:schemeClr val="accent1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(v. 12-17)</a:t>
            </a:r>
            <a:endParaRPr lang="es-MX" sz="4800" b="1" dirty="0" smtClean="0">
              <a:ln w="1905"/>
              <a:solidFill>
                <a:schemeClr val="accent1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514350" indent="-514350">
              <a:buFont typeface="+mj-lt"/>
              <a:buAutoNum type="arabicPeriod" startAt="4"/>
            </a:pPr>
            <a:r>
              <a:rPr lang="es-MX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Se </a:t>
            </a:r>
            <a:r>
              <a:rPr lang="es-MX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actúa hacia la Visión (18b-19)</a:t>
            </a:r>
            <a:endParaRPr lang="es-MX" sz="4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514350" indent="-514350">
              <a:buFont typeface="+mj-lt"/>
              <a:buAutoNum type="arabicPeriod" startAt="4"/>
            </a:pPr>
            <a:r>
              <a:rPr lang="es-MX" sz="4800" b="1" dirty="0" smtClean="0">
                <a:ln w="1905"/>
                <a:solidFill>
                  <a:schemeClr val="accent1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s-MX" sz="4800" b="1" dirty="0" smtClean="0">
                <a:ln w="1905"/>
                <a:solidFill>
                  <a:schemeClr val="accent1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Se es fiel a Dios (24-28)</a:t>
            </a:r>
          </a:p>
          <a:p>
            <a:pPr marL="514350" indent="-514350">
              <a:buFont typeface="+mj-lt"/>
              <a:buAutoNum type="arabicPeriod" startAt="4"/>
            </a:pPr>
            <a:r>
              <a:rPr lang="es-MX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s-MX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Es añadida mas bendición (2:18-21)</a:t>
            </a:r>
            <a:endParaRPr lang="es-MX" sz="48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771</TotalTime>
  <Words>255</Words>
  <Application>Microsoft Office PowerPoint</Application>
  <PresentationFormat>Presentación en pantalla (4:3)</PresentationFormat>
  <Paragraphs>34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1" baseType="lpstr">
      <vt:lpstr>Tema de Office</vt:lpstr>
      <vt:lpstr>ENGRENDANDO EN EL ESPIRITU</vt:lpstr>
      <vt:lpstr>San Juan 15: 16</vt:lpstr>
      <vt:lpstr>FRUTO</vt:lpstr>
      <vt:lpstr>Mateo 13</vt:lpstr>
      <vt:lpstr>1 Cor. 2: 14</vt:lpstr>
      <vt:lpstr>¿Como se engendran?</vt:lpstr>
      <vt:lpstr>1 Samuel  1</vt:lpstr>
      <vt:lpstr>Diapositiva 8</vt:lpstr>
      <vt:lpstr>Diapositiva 9</vt:lpstr>
      <vt:lpstr>Diapositiva 10</vt:lpstr>
    </vt:vector>
  </TitlesOfParts>
  <Company>Peruxxoft™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INSTRUMENTOS PARA SU GLORIA</dc:title>
  <dc:creator>BlackCrystal™ v8</dc:creator>
  <cp:lastModifiedBy>BlackCrystal™ v8</cp:lastModifiedBy>
  <cp:revision>76</cp:revision>
  <dcterms:created xsi:type="dcterms:W3CDTF">2010-07-09T15:38:09Z</dcterms:created>
  <dcterms:modified xsi:type="dcterms:W3CDTF">2010-12-04T13:06:32Z</dcterms:modified>
</cp:coreProperties>
</file>