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CCFC-F2B7-4FBC-BA75-C945F82003F0}" type="datetimeFigureOut">
              <a:rPr lang="es-CO" smtClean="0"/>
              <a:t>05/02/2010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CFB30-0A1C-43EC-8B7F-E44EB776F52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52" y="818264"/>
            <a:ext cx="8643966" cy="501675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Razones para ser una iglesia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G.C.I.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el tema de los procesos descubrimos la relevancia que tiene el funcionamiento de l</a:t>
            </a: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 Grupos</a:t>
            </a: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 el crecimiento de la iglesia.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Veamos tres tipos de razones para movernos a ser una iglesia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G.C.I.</a:t>
            </a: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32" y="988528"/>
            <a:ext cx="9072562" cy="415498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Razones Bíblicas.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Éxodo 18:17-24. Números 11:16-17;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Deuteronomio 1:9-18.</a:t>
            </a:r>
            <a:endParaRPr kumimoji="0" lang="es-CO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éste pasaje Dios da un modelo simple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 que cada miembro del pueblo de Dios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sea atendido personalmente. </a:t>
            </a: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14290"/>
            <a:ext cx="75724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El cambio en el ministerio de Moisés</a:t>
            </a:r>
          </a:p>
          <a:p>
            <a:endParaRPr lang="es-ES" sz="3200" dirty="0" smtClean="0">
              <a:solidFill>
                <a:schemeClr val="bg1"/>
              </a:solidFill>
            </a:endParaRPr>
          </a:p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El </a:t>
            </a:r>
            <a:r>
              <a:rPr lang="es-ES" sz="3200" dirty="0">
                <a:solidFill>
                  <a:schemeClr val="bg1"/>
                </a:solidFill>
              </a:rPr>
              <a:t>modelo de Moisés básicamente consistía en hacerlo todo él solo.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558473"/>
            <a:ext cx="5000628" cy="5847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s-ES_tradnl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ministerio</a:t>
            </a: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Jesús.</a:t>
            </a: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42910" y="4286256"/>
            <a:ext cx="60410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</a:rPr>
              <a:t>El ministerio </a:t>
            </a:r>
            <a:r>
              <a:rPr lang="es-ES_tradnl" sz="3200" b="1" dirty="0">
                <a:solidFill>
                  <a:schemeClr val="bg1"/>
                </a:solidFill>
              </a:rPr>
              <a:t>de la primera iglesia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71472" y="5987497"/>
            <a:ext cx="3871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</a:rPr>
              <a:t>El ministerio </a:t>
            </a:r>
            <a:r>
              <a:rPr lang="es-ES_tradnl" sz="3200" b="1" dirty="0">
                <a:solidFill>
                  <a:schemeClr val="bg1"/>
                </a:solidFill>
              </a:rPr>
              <a:t>de Pablo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90" y="629647"/>
            <a:ext cx="3571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Razones históricas.</a:t>
            </a:r>
            <a:endParaRPr kumimoji="0" lang="es-ES_tradnl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2000240"/>
            <a:ext cx="39290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Razones Teológicas.</a:t>
            </a:r>
            <a:endParaRPr kumimoji="0" lang="es-ES_tradnl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95038" y="3286124"/>
            <a:ext cx="856324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"La iglesia debe ser lo más grande posible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 afectar a su comunidad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3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endParaRPr lang="es-ES_tradnl" sz="3600" b="1" dirty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 más pequeña posible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 atender cara a cara a cada persona</a:t>
            </a:r>
            <a:endParaRPr kumimoji="0" lang="es-ES_tradnl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142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_____</dc:creator>
  <cp:lastModifiedBy>_____</cp:lastModifiedBy>
  <cp:revision>4</cp:revision>
  <dcterms:created xsi:type="dcterms:W3CDTF">2010-02-06T02:15:07Z</dcterms:created>
  <dcterms:modified xsi:type="dcterms:W3CDTF">2010-02-06T02:53:18Z</dcterms:modified>
</cp:coreProperties>
</file>