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1294B-B194-4FB1-9877-140930366EAC}" type="datetimeFigureOut">
              <a:rPr lang="es-ES" smtClean="0"/>
              <a:t>05/02/2010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A60A0-9C3F-4751-9926-A478480710F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1294B-B194-4FB1-9877-140930366EAC}" type="datetimeFigureOut">
              <a:rPr lang="es-ES" smtClean="0"/>
              <a:t>05/02/2010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A60A0-9C3F-4751-9926-A478480710F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1294B-B194-4FB1-9877-140930366EAC}" type="datetimeFigureOut">
              <a:rPr lang="es-ES" smtClean="0"/>
              <a:t>05/02/2010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A60A0-9C3F-4751-9926-A478480710F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1294B-B194-4FB1-9877-140930366EAC}" type="datetimeFigureOut">
              <a:rPr lang="es-ES" smtClean="0"/>
              <a:t>05/02/2010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A60A0-9C3F-4751-9926-A478480710F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1294B-B194-4FB1-9877-140930366EAC}" type="datetimeFigureOut">
              <a:rPr lang="es-ES" smtClean="0"/>
              <a:t>05/02/2010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A60A0-9C3F-4751-9926-A478480710F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1294B-B194-4FB1-9877-140930366EAC}" type="datetimeFigureOut">
              <a:rPr lang="es-ES" smtClean="0"/>
              <a:t>05/02/2010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A60A0-9C3F-4751-9926-A478480710F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1294B-B194-4FB1-9877-140930366EAC}" type="datetimeFigureOut">
              <a:rPr lang="es-ES" smtClean="0"/>
              <a:t>05/02/2010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A60A0-9C3F-4751-9926-A478480710F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1294B-B194-4FB1-9877-140930366EAC}" type="datetimeFigureOut">
              <a:rPr lang="es-ES" smtClean="0"/>
              <a:t>05/02/2010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A60A0-9C3F-4751-9926-A478480710F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1294B-B194-4FB1-9877-140930366EAC}" type="datetimeFigureOut">
              <a:rPr lang="es-ES" smtClean="0"/>
              <a:t>05/02/2010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A60A0-9C3F-4751-9926-A478480710F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1294B-B194-4FB1-9877-140930366EAC}" type="datetimeFigureOut">
              <a:rPr lang="es-ES" smtClean="0"/>
              <a:t>05/02/2010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A60A0-9C3F-4751-9926-A478480710F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1294B-B194-4FB1-9877-140930366EAC}" type="datetimeFigureOut">
              <a:rPr lang="es-ES" smtClean="0"/>
              <a:t>05/02/2010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A60A0-9C3F-4751-9926-A478480710F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1294B-B194-4FB1-9877-140930366EAC}" type="datetimeFigureOut">
              <a:rPr lang="es-ES" smtClean="0"/>
              <a:t>05/02/2010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A60A0-9C3F-4751-9926-A478480710F0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1643075"/>
          </a:xfrm>
        </p:spPr>
        <p:txBody>
          <a:bodyPr>
            <a:noAutofit/>
          </a:bodyPr>
          <a:lstStyle/>
          <a:p>
            <a:r>
              <a:rPr lang="es-ES_tradnl" sz="5400" b="1" dirty="0"/>
              <a:t>¿Cómo vamos a ser iglesia</a:t>
            </a:r>
            <a:r>
              <a:rPr lang="es-ES_tradnl" sz="5400" b="1" dirty="0" smtClean="0"/>
              <a:t>?</a:t>
            </a:r>
            <a:endParaRPr lang="es-ES" sz="54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57224" y="2500306"/>
            <a:ext cx="7358114" cy="3138494"/>
          </a:xfrm>
        </p:spPr>
        <p:txBody>
          <a:bodyPr>
            <a:normAutofit fontScale="92500" lnSpcReduction="10000"/>
          </a:bodyPr>
          <a:lstStyle/>
          <a:p>
            <a:r>
              <a:rPr lang="es-ES_tradnl" sz="5400" b="1" dirty="0">
                <a:solidFill>
                  <a:srgbClr val="FF0000"/>
                </a:solidFill>
              </a:rPr>
              <a:t>¿Cuál es </a:t>
            </a:r>
            <a:r>
              <a:rPr lang="es-ES_tradnl" sz="5400" b="1" dirty="0" smtClean="0">
                <a:solidFill>
                  <a:srgbClr val="FF0000"/>
                </a:solidFill>
              </a:rPr>
              <a:t>el problema de la iglesia?</a:t>
            </a:r>
          </a:p>
          <a:p>
            <a:r>
              <a:rPr lang="es-ES_tradnl" sz="5400" b="1" dirty="0" smtClean="0">
                <a:solidFill>
                  <a:srgbClr val="FF0000"/>
                </a:solidFill>
              </a:rPr>
              <a:t>Integrar a la personas que Ingresan.</a:t>
            </a:r>
            <a:endParaRPr lang="es-ES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642918"/>
            <a:ext cx="8229600" cy="541180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CO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EVENTOS EVANGELISTICOS</a:t>
            </a:r>
          </a:p>
          <a:p>
            <a:pPr algn="ctr">
              <a:buNone/>
            </a:pPr>
            <a:r>
              <a:rPr lang="es-CO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Ó</a:t>
            </a:r>
          </a:p>
          <a:p>
            <a:pPr algn="ctr">
              <a:buNone/>
            </a:pPr>
            <a:r>
              <a:rPr lang="es-CO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DISCIPULADO RELACIONAL</a:t>
            </a:r>
            <a:endParaRPr lang="es-E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>
              <a:buNone/>
            </a:pPr>
            <a:r>
              <a:rPr lang="es-ES_tradnl" sz="4800" b="1" dirty="0" smtClean="0"/>
              <a:t>¿cómo </a:t>
            </a:r>
            <a:r>
              <a:rPr lang="es-ES_tradnl" sz="4800" b="1" dirty="0"/>
              <a:t>estamos cuidando a las personas que </a:t>
            </a:r>
            <a:r>
              <a:rPr lang="es-ES_tradnl" sz="4800" b="1" dirty="0" smtClean="0"/>
              <a:t>ingresan?</a:t>
            </a:r>
            <a:endParaRPr lang="es-E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i="1" spc="300" dirty="0">
                <a:ln w="1143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¿QUÉ CREO DIOS PARA CUIDAR A LAS PERSONAS?</a:t>
            </a:r>
            <a:endParaRPr lang="es-ES" b="1" spc="300" dirty="0">
              <a:ln w="11430" cmpd="sng">
                <a:solidFill>
                  <a:sysClr val="windowText" lastClr="000000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s-CO" sz="5400" b="1" dirty="0" smtClean="0"/>
              <a:t>PADRES</a:t>
            </a:r>
          </a:p>
          <a:p>
            <a:pPr algn="ctr">
              <a:buNone/>
            </a:pPr>
            <a:r>
              <a:rPr lang="es-CO" sz="5400" b="1" dirty="0" smtClean="0"/>
              <a:t>FAMILIAS</a:t>
            </a:r>
          </a:p>
          <a:p>
            <a:pPr algn="ctr">
              <a:buNone/>
            </a:pPr>
            <a:r>
              <a:rPr lang="es-CO" sz="5400" b="1" dirty="0" smtClean="0">
                <a:solidFill>
                  <a:srgbClr val="FF0000"/>
                </a:solidFill>
              </a:rPr>
              <a:t>Padres Espirituales</a:t>
            </a:r>
          </a:p>
          <a:p>
            <a:pPr algn="ctr">
              <a:buNone/>
            </a:pPr>
            <a:r>
              <a:rPr lang="es-CO" sz="5400" b="1" dirty="0" smtClean="0">
                <a:solidFill>
                  <a:srgbClr val="FF0000"/>
                </a:solidFill>
              </a:rPr>
              <a:t> vs </a:t>
            </a:r>
          </a:p>
          <a:p>
            <a:pPr algn="ctr">
              <a:buNone/>
            </a:pPr>
            <a:r>
              <a:rPr lang="es-CO" sz="5400" b="1" dirty="0" smtClean="0">
                <a:solidFill>
                  <a:srgbClr val="FF0000"/>
                </a:solidFill>
              </a:rPr>
              <a:t>G.C.I.</a:t>
            </a:r>
            <a:endParaRPr lang="es-ES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s-ES_tradnl" sz="66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 G.C.I</a:t>
            </a:r>
            <a:r>
              <a:rPr lang="es-ES_tradnl" sz="6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es</a:t>
            </a:r>
            <a:endParaRPr lang="es-ES" sz="6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ES_tradnl" sz="4800" b="1" i="1" dirty="0">
                <a:latin typeface="Arial Black" pitchFamily="34" charset="0"/>
              </a:rPr>
              <a:t>Pequeño</a:t>
            </a:r>
            <a:endParaRPr lang="es-ES" sz="4800" b="1" dirty="0" smtClean="0">
              <a:latin typeface="Arial Black" pitchFamily="34" charset="0"/>
            </a:endParaRPr>
          </a:p>
          <a:p>
            <a:pPr algn="ctr">
              <a:buNone/>
            </a:pPr>
            <a:r>
              <a:rPr lang="es-ES_tradnl" sz="4800" b="1" i="1" dirty="0" smtClean="0">
                <a:latin typeface="Arial Black" pitchFamily="34" charset="0"/>
              </a:rPr>
              <a:t>Informal</a:t>
            </a:r>
            <a:endParaRPr lang="es-ES" sz="4800" b="1" dirty="0" smtClean="0">
              <a:latin typeface="Arial Black" pitchFamily="34" charset="0"/>
            </a:endParaRPr>
          </a:p>
          <a:p>
            <a:pPr algn="ctr">
              <a:buNone/>
            </a:pPr>
            <a:r>
              <a:rPr lang="es-ES_tradnl" sz="4800" b="1" i="1" dirty="0" smtClean="0">
                <a:latin typeface="Arial Black" pitchFamily="34" charset="0"/>
              </a:rPr>
              <a:t>Participativo</a:t>
            </a:r>
            <a:endParaRPr lang="es-ES" sz="4800" b="1" dirty="0" smtClean="0">
              <a:latin typeface="Arial Black" pitchFamily="34" charset="0"/>
            </a:endParaRPr>
          </a:p>
          <a:p>
            <a:pPr algn="ctr">
              <a:buNone/>
            </a:pPr>
            <a:r>
              <a:rPr lang="es-ES_tradnl" sz="4800" b="1" i="1" dirty="0" smtClean="0">
                <a:latin typeface="Arial Black" pitchFamily="34" charset="0"/>
              </a:rPr>
              <a:t>Casero</a:t>
            </a:r>
            <a:endParaRPr lang="es-ES" sz="4800" b="1" dirty="0" smtClean="0">
              <a:latin typeface="Arial Black" pitchFamily="34" charset="0"/>
            </a:endParaRPr>
          </a:p>
          <a:p>
            <a:pPr algn="ctr">
              <a:buNone/>
            </a:pPr>
            <a:r>
              <a:rPr lang="es-ES_tradnl" sz="4800" b="1" i="1" dirty="0" smtClean="0">
                <a:latin typeface="Arial Black" pitchFamily="34" charset="0"/>
              </a:rPr>
              <a:t>Personal</a:t>
            </a:r>
            <a:endParaRPr lang="es-ES" sz="4800" b="1" dirty="0" smtClean="0">
              <a:latin typeface="Arial Black" pitchFamily="34" charset="0"/>
            </a:endParaRPr>
          </a:p>
          <a:p>
            <a:pPr algn="ctr"/>
            <a:endParaRPr lang="es-ES" sz="4800" b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es-ES_tradnl" sz="60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“G.C.I”</a:t>
            </a:r>
            <a:endParaRPr lang="es-ES" sz="6000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1214422"/>
            <a:ext cx="8572560" cy="528641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ES_tradnl" sz="3600" b="1" i="1" dirty="0" smtClean="0"/>
              <a:t>Es </a:t>
            </a:r>
            <a:r>
              <a:rPr lang="es-ES_tradnl" sz="3600" b="1" i="1" dirty="0"/>
              <a:t>un grupo de </a:t>
            </a:r>
            <a:r>
              <a:rPr lang="es-ES_tradnl" sz="3600" b="1" i="1" dirty="0" smtClean="0"/>
              <a:t>hasta 10 </a:t>
            </a:r>
            <a:r>
              <a:rPr lang="es-ES_tradnl" sz="3600" b="1" i="1" dirty="0"/>
              <a:t>personas que se reúnen en un lugar para vivir todos los aspectos esenciales de la vida de la iglesia comunión, adoración, enseñanza, evangelismo, discipulado y servicio, de una manera informal, personal, participativa y responsable experimentando en medio de ellos la presencia, el poder y el propósito de Jesús con la meta de dar a luz un nuevo </a:t>
            </a:r>
            <a:r>
              <a:rPr lang="es-ES_tradnl" sz="3600" b="1" i="1" dirty="0" smtClean="0"/>
              <a:t>GCI</a:t>
            </a:r>
            <a:endParaRPr lang="es-ES" sz="36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_tradnl" sz="4800" b="1" dirty="0"/>
              <a:t>¿Cómo es un G.C.I</a:t>
            </a:r>
            <a:r>
              <a:rPr lang="es-ES_tradnl" sz="4800" b="1" dirty="0" smtClean="0"/>
              <a:t>.?</a:t>
            </a:r>
          </a:p>
          <a:p>
            <a:pPr algn="ctr">
              <a:buNone/>
            </a:pPr>
            <a:r>
              <a:rPr lang="es-ES_tradnl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Pequeño</a:t>
            </a:r>
            <a:endParaRPr lang="es-ES" sz="4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>
              <a:buNone/>
            </a:pPr>
            <a:r>
              <a:rPr lang="es-ES_tradnl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Participativo</a:t>
            </a:r>
            <a:endParaRPr lang="es-ES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>
              <a:buNone/>
            </a:pPr>
            <a:r>
              <a:rPr lang="es-ES_tradnl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Abierto</a:t>
            </a:r>
            <a:endParaRPr lang="es-ES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>
              <a:buNone/>
            </a:pPr>
            <a:r>
              <a:rPr lang="es-ES_tradnl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Con </a:t>
            </a:r>
            <a:r>
              <a:rPr lang="es-ES_tradnl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la meta de duplicarse</a:t>
            </a:r>
            <a:endParaRPr lang="es-ES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>
              <a:buNone/>
            </a:pPr>
            <a:r>
              <a:rPr lang="es-ES_tradnl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Ministerio </a:t>
            </a:r>
            <a:r>
              <a:rPr lang="es-ES_tradnl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total.</a:t>
            </a:r>
            <a:endParaRPr lang="es-ES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es-E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INGREDIENTES DE UN G.C.I.</a:t>
            </a:r>
            <a:endParaRPr lang="es-E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714612" y="1214422"/>
            <a:ext cx="2786082" cy="51435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ES_tradnl" sz="6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</a:t>
            </a:r>
            <a:r>
              <a:rPr lang="es-ES_tradnl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ompartir.</a:t>
            </a:r>
            <a:endParaRPr lang="es-ES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r>
              <a:rPr lang="es-ES_tradnl" sz="6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</a:t>
            </a:r>
            <a:r>
              <a:rPr lang="es-ES_tradnl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elacionar</a:t>
            </a:r>
            <a:endParaRPr lang="es-ES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r>
              <a:rPr lang="es-ES_tradnl" sz="6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</a:t>
            </a:r>
            <a:r>
              <a:rPr lang="es-ES_tradnl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xaltar</a:t>
            </a:r>
            <a:endParaRPr lang="es-ES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r>
              <a:rPr lang="es-ES_tradnl" sz="6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</a:t>
            </a:r>
            <a:r>
              <a:rPr lang="es-ES_tradnl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recer.</a:t>
            </a:r>
            <a:endParaRPr lang="es-ES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r>
              <a:rPr lang="es-ES_tradnl" sz="6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</a:t>
            </a:r>
            <a:r>
              <a:rPr lang="es-ES_tradnl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ncomendar</a:t>
            </a:r>
            <a:endParaRPr lang="es-ES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es-E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169</Words>
  <Application>Microsoft Office PowerPoint</Application>
  <PresentationFormat>Presentación en pantalla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¿Cómo vamos a ser iglesia?</vt:lpstr>
      <vt:lpstr>Diapositiva 2</vt:lpstr>
      <vt:lpstr>¿QUÉ CREO DIOS PARA CUIDAR A LAS PERSONAS?</vt:lpstr>
      <vt:lpstr>un G.C.I. es</vt:lpstr>
      <vt:lpstr>“G.C.I”</vt:lpstr>
      <vt:lpstr>Diapositiva 6</vt:lpstr>
      <vt:lpstr>INGREDIENTES DE UN G.C.I.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¿Cómo vamos a ser iglesia?</dc:title>
  <dc:creator>Acer</dc:creator>
  <cp:lastModifiedBy>Acer</cp:lastModifiedBy>
  <cp:revision>4</cp:revision>
  <dcterms:created xsi:type="dcterms:W3CDTF">2010-02-06T01:34:50Z</dcterms:created>
  <dcterms:modified xsi:type="dcterms:W3CDTF">2010-02-06T02:02:15Z</dcterms:modified>
</cp:coreProperties>
</file>