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4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223195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425722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298463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140631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220585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202153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176038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260976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388302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301364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F1FC5B-DF0E-4F2F-B285-9CFA4F4C6BF2}" type="datetimeFigureOut">
              <a:rPr lang="es-CO" smtClean="0"/>
              <a:t>04/12/2012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E05A9D7-68A3-4DF5-B00D-055B8E9B03B7}" type="slidenum">
              <a:rPr lang="es-CO" smtClean="0"/>
              <a:t>‹Nº›</a:t>
            </a:fld>
            <a:endParaRPr lang="es-CO"/>
          </a:p>
        </p:txBody>
      </p:sp>
    </p:spTree>
    <p:extLst>
      <p:ext uri="{BB962C8B-B14F-4D97-AF65-F5344CB8AC3E}">
        <p14:creationId xmlns:p14="http://schemas.microsoft.com/office/powerpoint/2010/main" val="83036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1FC5B-DF0E-4F2F-B285-9CFA4F4C6BF2}" type="datetimeFigureOut">
              <a:rPr lang="es-CO" smtClean="0"/>
              <a:t>04/12/2012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5A9D7-68A3-4DF5-B00D-055B8E9B03B7}" type="slidenum">
              <a:rPr lang="es-CO" smtClean="0"/>
              <a:t>‹Nº›</a:t>
            </a:fld>
            <a:endParaRPr lang="es-CO"/>
          </a:p>
        </p:txBody>
      </p:sp>
    </p:spTree>
    <p:extLst>
      <p:ext uri="{BB962C8B-B14F-4D97-AF65-F5344CB8AC3E}">
        <p14:creationId xmlns:p14="http://schemas.microsoft.com/office/powerpoint/2010/main" val="107189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88640"/>
            <a:ext cx="7772400" cy="1470025"/>
          </a:xfrm>
        </p:spPr>
        <p:txBody>
          <a:bodyPr>
            <a:normAutofit/>
          </a:bodyPr>
          <a:lstStyle/>
          <a:p>
            <a:r>
              <a:rPr lang="es-ES_tradnl" sz="4000" b="1" i="1" dirty="0" smtClean="0">
                <a:solidFill>
                  <a:srgbClr val="FF0000"/>
                </a:solidFill>
              </a:rPr>
              <a:t>Diez pasos para la implementación de los GCI</a:t>
            </a:r>
            <a:endParaRPr lang="es-CO" sz="4000" b="1" i="1" dirty="0">
              <a:solidFill>
                <a:srgbClr val="FF0000"/>
              </a:solidFill>
            </a:endParaRPr>
          </a:p>
        </p:txBody>
      </p:sp>
      <p:sp>
        <p:nvSpPr>
          <p:cNvPr id="3" name="2 Subtítulo"/>
          <p:cNvSpPr>
            <a:spLocks noGrp="1"/>
          </p:cNvSpPr>
          <p:nvPr>
            <p:ph type="subTitle" idx="1"/>
          </p:nvPr>
        </p:nvSpPr>
        <p:spPr>
          <a:xfrm>
            <a:off x="323528" y="1628800"/>
            <a:ext cx="8424936" cy="4896544"/>
          </a:xfrm>
        </p:spPr>
        <p:txBody>
          <a:bodyPr>
            <a:noAutofit/>
          </a:bodyPr>
          <a:lstStyle/>
          <a:p>
            <a:pPr algn="just"/>
            <a:r>
              <a:rPr lang="es-ES_tradnl" sz="2800" b="1" dirty="0" smtClean="0">
                <a:solidFill>
                  <a:schemeClr val="tx2">
                    <a:lumMod val="75000"/>
                  </a:schemeClr>
                </a:solidFill>
              </a:rPr>
              <a:t>1.	Leer el material Introducción GCI.  Resolver preguntas técnicas y responder cuestionarios anexos.</a:t>
            </a:r>
          </a:p>
          <a:p>
            <a:pPr algn="just"/>
            <a:r>
              <a:rPr lang="es-ES_tradnl" sz="2800" b="1" dirty="0" smtClean="0">
                <a:solidFill>
                  <a:schemeClr val="tx2">
                    <a:lumMod val="75000"/>
                  </a:schemeClr>
                </a:solidFill>
              </a:rPr>
              <a:t>2.	Interiorizar la Estrategia GCI. Retiro espiritual personal en el cual Dios hablará a tu corazón e iniciaras procesos de transformación en tu vida.</a:t>
            </a:r>
          </a:p>
          <a:p>
            <a:pPr algn="just"/>
            <a:r>
              <a:rPr lang="es-ES_tradnl" sz="2800" b="1" dirty="0" smtClean="0">
                <a:solidFill>
                  <a:schemeClr val="tx2">
                    <a:lumMod val="75000"/>
                  </a:schemeClr>
                </a:solidFill>
              </a:rPr>
              <a:t>3.	Inicie  la comunicación de la estrategia GCI.  De una forma Formal e Informal,  nivel personal, grupos pequeños (juntas de administración, ministerios…) reuniones de liderazgo etc.  Utilice todos los medios de comunicación disponibles dentro de la congregación ( Sermones, boletines, pancartas, radio, tv, </a:t>
            </a:r>
            <a:r>
              <a:rPr lang="es-ES_tradnl" sz="2800" b="1" dirty="0" err="1" smtClean="0">
                <a:solidFill>
                  <a:schemeClr val="tx2">
                    <a:lumMod val="75000"/>
                  </a:schemeClr>
                </a:solidFill>
              </a:rPr>
              <a:t>etc</a:t>
            </a:r>
            <a:r>
              <a:rPr lang="es-ES_tradnl" sz="2800" b="1" dirty="0" smtClean="0">
                <a:solidFill>
                  <a:schemeClr val="tx2">
                    <a:lumMod val="75000"/>
                  </a:schemeClr>
                </a:solidFill>
              </a:rPr>
              <a:t> )</a:t>
            </a:r>
          </a:p>
        </p:txBody>
      </p:sp>
    </p:spTree>
    <p:extLst>
      <p:ext uri="{BB962C8B-B14F-4D97-AF65-F5344CB8AC3E}">
        <p14:creationId xmlns:p14="http://schemas.microsoft.com/office/powerpoint/2010/main" val="56696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760"/>
            <a:ext cx="7772400" cy="1470025"/>
          </a:xfrm>
        </p:spPr>
        <p:txBody>
          <a:bodyPr>
            <a:normAutofit/>
          </a:bodyPr>
          <a:lstStyle/>
          <a:p>
            <a:r>
              <a:rPr lang="es-ES_tradnl" sz="4000" b="1" i="1" dirty="0" smtClean="0">
                <a:solidFill>
                  <a:srgbClr val="FF0000"/>
                </a:solidFill>
              </a:rPr>
              <a:t>Diez pasos para la implementación de los GCI</a:t>
            </a:r>
            <a:endParaRPr lang="es-CO" sz="4000" b="1" i="1" dirty="0">
              <a:solidFill>
                <a:srgbClr val="FF0000"/>
              </a:solidFill>
            </a:endParaRPr>
          </a:p>
        </p:txBody>
      </p:sp>
      <p:sp>
        <p:nvSpPr>
          <p:cNvPr id="3" name="2 Subtítulo"/>
          <p:cNvSpPr>
            <a:spLocks noGrp="1"/>
          </p:cNvSpPr>
          <p:nvPr>
            <p:ph type="subTitle" idx="1"/>
          </p:nvPr>
        </p:nvSpPr>
        <p:spPr>
          <a:xfrm>
            <a:off x="251520" y="1340768"/>
            <a:ext cx="8424936" cy="5328592"/>
          </a:xfrm>
        </p:spPr>
        <p:txBody>
          <a:bodyPr>
            <a:noAutofit/>
          </a:bodyPr>
          <a:lstStyle/>
          <a:p>
            <a:pPr algn="just"/>
            <a:r>
              <a:rPr lang="es-ES_tradnl" sz="2800" b="1" dirty="0" smtClean="0">
                <a:solidFill>
                  <a:schemeClr val="tx2">
                    <a:lumMod val="75000"/>
                  </a:schemeClr>
                </a:solidFill>
              </a:rPr>
              <a:t>4.	Introduzca la Iglesia en el proceso de cambio de valores .Testimonio personal, predicaciones de avivamiento, un nuevo lenguaje (Palabras, frases, slogan, canciones…)</a:t>
            </a:r>
          </a:p>
          <a:p>
            <a:pPr algn="just"/>
            <a:r>
              <a:rPr lang="es-ES_tradnl" sz="2800" b="1" dirty="0" smtClean="0">
                <a:solidFill>
                  <a:schemeClr val="tx2">
                    <a:lumMod val="75000"/>
                  </a:schemeClr>
                </a:solidFill>
              </a:rPr>
              <a:t>5.	“Formación de Padres espirituales” Capacitación formal dirigida a la congregación mayores de 12 años.</a:t>
            </a:r>
          </a:p>
          <a:p>
            <a:pPr algn="just"/>
            <a:r>
              <a:rPr lang="es-ES_tradnl" sz="2800" b="1" dirty="0" smtClean="0">
                <a:solidFill>
                  <a:schemeClr val="tx2">
                    <a:lumMod val="75000"/>
                  </a:schemeClr>
                </a:solidFill>
              </a:rPr>
              <a:t>6.	Seleccione su GTC (Grupo de Trabajo Continuado). Tener en cuenta los ministerios de crecimiento (niños, pre jóvenes, jóvenes, parejas, tercera edad), no necesariamente debe incluir en su GTC los ministerios de servicio (diaconado, alabanza, obre social, misiones )</a:t>
            </a:r>
          </a:p>
          <a:p>
            <a:pPr algn="just"/>
            <a:endParaRPr lang="es-ES_tradnl" sz="2800" b="1" dirty="0" smtClean="0">
              <a:solidFill>
                <a:schemeClr val="tx2">
                  <a:lumMod val="75000"/>
                </a:schemeClr>
              </a:solidFill>
            </a:endParaRPr>
          </a:p>
        </p:txBody>
      </p:sp>
    </p:spTree>
    <p:extLst>
      <p:ext uri="{BB962C8B-B14F-4D97-AF65-F5344CB8AC3E}">
        <p14:creationId xmlns:p14="http://schemas.microsoft.com/office/powerpoint/2010/main" val="291098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760"/>
            <a:ext cx="7772400" cy="1470025"/>
          </a:xfrm>
        </p:spPr>
        <p:txBody>
          <a:bodyPr>
            <a:normAutofit/>
          </a:bodyPr>
          <a:lstStyle/>
          <a:p>
            <a:pPr>
              <a:lnSpc>
                <a:spcPts val="4000"/>
              </a:lnSpc>
            </a:pPr>
            <a:r>
              <a:rPr lang="es-ES_tradnl" sz="4000" b="1" i="1" dirty="0" smtClean="0">
                <a:solidFill>
                  <a:srgbClr val="FF0000"/>
                </a:solidFill>
              </a:rPr>
              <a:t>Diez pasos para la implementación de los GCI</a:t>
            </a:r>
            <a:endParaRPr lang="es-CO" sz="4000" b="1" i="1" dirty="0">
              <a:solidFill>
                <a:srgbClr val="FF0000"/>
              </a:solidFill>
            </a:endParaRPr>
          </a:p>
        </p:txBody>
      </p:sp>
      <p:sp>
        <p:nvSpPr>
          <p:cNvPr id="3" name="2 Subtítulo"/>
          <p:cNvSpPr>
            <a:spLocks noGrp="1"/>
          </p:cNvSpPr>
          <p:nvPr>
            <p:ph type="subTitle" idx="1"/>
          </p:nvPr>
        </p:nvSpPr>
        <p:spPr>
          <a:xfrm>
            <a:off x="251520" y="1124744"/>
            <a:ext cx="8424936" cy="5328592"/>
          </a:xfrm>
        </p:spPr>
        <p:txBody>
          <a:bodyPr>
            <a:noAutofit/>
          </a:bodyPr>
          <a:lstStyle/>
          <a:p>
            <a:pPr algn="just">
              <a:lnSpc>
                <a:spcPts val="3200"/>
              </a:lnSpc>
            </a:pPr>
            <a:r>
              <a:rPr lang="es-ES_tradnl" b="1" dirty="0" smtClean="0">
                <a:solidFill>
                  <a:schemeClr val="tx2">
                    <a:lumMod val="75000"/>
                  </a:schemeClr>
                </a:solidFill>
              </a:rPr>
              <a:t>7.	Desarrollar la formación de su GTC. Busca formar el carácter de las personas, implementando hábitos saludables (vida devocional, mayordomía  relaciones) Ver modelo de agenda GTC. Tiempo estimado de 5 meses para que su GTC esté preparado para iniciar el liderazgo de un GCI.</a:t>
            </a:r>
          </a:p>
          <a:p>
            <a:pPr algn="just">
              <a:lnSpc>
                <a:spcPts val="3200"/>
              </a:lnSpc>
            </a:pPr>
            <a:r>
              <a:rPr lang="es-ES_tradnl" b="1" dirty="0" smtClean="0">
                <a:solidFill>
                  <a:schemeClr val="tx2">
                    <a:lumMod val="75000"/>
                  </a:schemeClr>
                </a:solidFill>
              </a:rPr>
              <a:t>8.	Inicio de los GCI. Los lideres preparados en su GTC se presentan ante la congregación y con los Padres espirituales  preparados de ante mano, se conforman los GCI. Cada GCI tendrá un tope máximo de 4 Padres espirituales. </a:t>
            </a:r>
          </a:p>
        </p:txBody>
      </p:sp>
    </p:spTree>
    <p:extLst>
      <p:ext uri="{BB962C8B-B14F-4D97-AF65-F5344CB8AC3E}">
        <p14:creationId xmlns:p14="http://schemas.microsoft.com/office/powerpoint/2010/main" val="3897381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760"/>
            <a:ext cx="7772400" cy="1470025"/>
          </a:xfrm>
        </p:spPr>
        <p:txBody>
          <a:bodyPr>
            <a:normAutofit/>
          </a:bodyPr>
          <a:lstStyle/>
          <a:p>
            <a:pPr>
              <a:lnSpc>
                <a:spcPts val="4000"/>
              </a:lnSpc>
            </a:pPr>
            <a:r>
              <a:rPr lang="es-ES_tradnl" sz="4000" b="1" i="1" dirty="0" smtClean="0">
                <a:solidFill>
                  <a:srgbClr val="FF0000"/>
                </a:solidFill>
              </a:rPr>
              <a:t>Diez pasos para la implementación de los GCI</a:t>
            </a:r>
            <a:endParaRPr lang="es-CO" sz="4000" b="1" i="1" dirty="0">
              <a:solidFill>
                <a:srgbClr val="FF0000"/>
              </a:solidFill>
            </a:endParaRPr>
          </a:p>
        </p:txBody>
      </p:sp>
      <p:sp>
        <p:nvSpPr>
          <p:cNvPr id="3" name="2 Subtítulo"/>
          <p:cNvSpPr>
            <a:spLocks noGrp="1"/>
          </p:cNvSpPr>
          <p:nvPr>
            <p:ph type="subTitle" idx="1"/>
          </p:nvPr>
        </p:nvSpPr>
        <p:spPr>
          <a:xfrm>
            <a:off x="251520" y="1124744"/>
            <a:ext cx="8424936" cy="5328592"/>
          </a:xfrm>
        </p:spPr>
        <p:txBody>
          <a:bodyPr>
            <a:noAutofit/>
          </a:bodyPr>
          <a:lstStyle/>
          <a:p>
            <a:pPr algn="just">
              <a:lnSpc>
                <a:spcPts val="3200"/>
              </a:lnSpc>
            </a:pPr>
            <a:r>
              <a:rPr lang="es-ES_tradnl" b="1" dirty="0" smtClean="0">
                <a:solidFill>
                  <a:schemeClr val="tx2">
                    <a:lumMod val="75000"/>
                  </a:schemeClr>
                </a:solidFill>
              </a:rPr>
              <a:t>Otra alternativa puede ser que dos líderes de su GTC  se unan con dos o tres padres espirituales  para conformar un GCI, uno de los líderes asume el liderazgo del GCI y el otro será el futuro líder para el GCI de multiplicación.</a:t>
            </a:r>
          </a:p>
          <a:p>
            <a:pPr algn="just">
              <a:lnSpc>
                <a:spcPts val="3200"/>
              </a:lnSpc>
            </a:pPr>
            <a:r>
              <a:rPr lang="es-ES_tradnl" b="1" dirty="0" smtClean="0">
                <a:solidFill>
                  <a:schemeClr val="tx2">
                    <a:lumMod val="75000"/>
                  </a:schemeClr>
                </a:solidFill>
              </a:rPr>
              <a:t>9.	Formación de Lideres.  La congregación  local debe proveer espacios para formar los futuros líderes de los GCI de multiplicación, estos líderes serán perfilados y enviados por el líder actual del GCI y ganándose el privilegio por su buen desempeño como Padres espirituales y su  perfil de liderazgo.</a:t>
            </a:r>
          </a:p>
        </p:txBody>
      </p:sp>
    </p:spTree>
    <p:extLst>
      <p:ext uri="{BB962C8B-B14F-4D97-AF65-F5344CB8AC3E}">
        <p14:creationId xmlns:p14="http://schemas.microsoft.com/office/powerpoint/2010/main" val="53470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760"/>
            <a:ext cx="7772400" cy="1470025"/>
          </a:xfrm>
        </p:spPr>
        <p:txBody>
          <a:bodyPr>
            <a:normAutofit/>
          </a:bodyPr>
          <a:lstStyle/>
          <a:p>
            <a:pPr>
              <a:lnSpc>
                <a:spcPts val="4000"/>
              </a:lnSpc>
            </a:pPr>
            <a:r>
              <a:rPr lang="es-ES_tradnl" sz="4000" b="1" i="1" dirty="0" smtClean="0">
                <a:solidFill>
                  <a:srgbClr val="FF0000"/>
                </a:solidFill>
              </a:rPr>
              <a:t>Diez pasos para la implementación de los GCI</a:t>
            </a:r>
            <a:endParaRPr lang="es-CO" sz="4000" b="1" i="1" dirty="0">
              <a:solidFill>
                <a:srgbClr val="FF0000"/>
              </a:solidFill>
            </a:endParaRPr>
          </a:p>
        </p:txBody>
      </p:sp>
      <p:sp>
        <p:nvSpPr>
          <p:cNvPr id="3" name="2 Subtítulo"/>
          <p:cNvSpPr>
            <a:spLocks noGrp="1"/>
          </p:cNvSpPr>
          <p:nvPr>
            <p:ph type="subTitle" idx="1"/>
          </p:nvPr>
        </p:nvSpPr>
        <p:spPr>
          <a:xfrm>
            <a:off x="251520" y="1556792"/>
            <a:ext cx="8424936" cy="4896544"/>
          </a:xfrm>
        </p:spPr>
        <p:txBody>
          <a:bodyPr>
            <a:noAutofit/>
          </a:bodyPr>
          <a:lstStyle/>
          <a:p>
            <a:pPr algn="just">
              <a:lnSpc>
                <a:spcPts val="3200"/>
              </a:lnSpc>
            </a:pPr>
            <a:r>
              <a:rPr lang="es-ES_tradnl" sz="3600" b="1" dirty="0" smtClean="0">
                <a:solidFill>
                  <a:schemeClr val="tx2">
                    <a:lumMod val="75000"/>
                  </a:schemeClr>
                </a:solidFill>
              </a:rPr>
              <a:t>10.	</a:t>
            </a:r>
            <a:r>
              <a:rPr lang="es-ES_tradnl" sz="3600" dirty="0" smtClean="0">
                <a:solidFill>
                  <a:schemeClr val="tx2">
                    <a:lumMod val="75000"/>
                  </a:schemeClr>
                </a:solidFill>
              </a:rPr>
              <a:t>Multiplicación de los GCI</a:t>
            </a:r>
            <a:r>
              <a:rPr lang="es-ES_tradnl" sz="3600" b="1" dirty="0" smtClean="0">
                <a:solidFill>
                  <a:schemeClr val="tx2">
                    <a:lumMod val="75000"/>
                  </a:schemeClr>
                </a:solidFill>
              </a:rPr>
              <a:t>.  Teniendo como base que la FILOSOFIA de los GCI es Ganar, Crecer  e impulsar, cuando un GCI llega a una membrecía de 10 a 12 personas   ya se encuentra listo para multiplicarse si se tiene  un líder para el nuevo grupo y si los nuevos creyentes están creciendo a ser Padres espirituales. </a:t>
            </a:r>
          </a:p>
        </p:txBody>
      </p:sp>
    </p:spTree>
    <p:extLst>
      <p:ext uri="{BB962C8B-B14F-4D97-AF65-F5344CB8AC3E}">
        <p14:creationId xmlns:p14="http://schemas.microsoft.com/office/powerpoint/2010/main" val="31911034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95</Words>
  <Application>Microsoft Office PowerPoint</Application>
  <PresentationFormat>Presentación en pantalla (4:3)</PresentationFormat>
  <Paragraphs>16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Diez pasos para la implementación de los GCI</vt:lpstr>
      <vt:lpstr>Diez pasos para la implementación de los GCI</vt:lpstr>
      <vt:lpstr>Diez pasos para la implementación de los GCI</vt:lpstr>
      <vt:lpstr>Diez pasos para la implementación de los GCI</vt:lpstr>
      <vt:lpstr>Diez pasos para la implementación de los GCI</vt:lpstr>
    </vt:vector>
  </TitlesOfParts>
  <Company>Windows 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Diez pasos para la implementación de los GCI</dc:title>
  <dc:creator>WinuE</dc:creator>
  <cp:lastModifiedBy>WinuE</cp:lastModifiedBy>
  <cp:revision>2</cp:revision>
  <dcterms:created xsi:type="dcterms:W3CDTF">2012-12-04T20:27:59Z</dcterms:created>
  <dcterms:modified xsi:type="dcterms:W3CDTF">2012-12-04T20:39:44Z</dcterms:modified>
</cp:coreProperties>
</file>