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1CA1-DD8A-4B14-B17A-2C103AA8A14E}" type="datetimeFigureOut">
              <a:rPr lang="es-MX" smtClean="0"/>
              <a:pPr/>
              <a:t>10/11/2011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D8E7E-3333-4457-8590-5DD6F461F3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2041529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es-MX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PRE-ENCUENTRO </a:t>
            </a:r>
            <a:br>
              <a:rPr lang="es-MX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</a:rPr>
            </a:br>
            <a:r>
              <a:rPr lang="es-MX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PACTO CON DIOS</a:t>
            </a:r>
            <a:endParaRPr lang="es-MX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2 Subtítulo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O" sz="4400" b="1" i="1" u="none" strike="noStrike" kern="1200" cap="none" spc="-3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rgbClr val="2D8F2F"/>
                  </a:glow>
                  <a:reflection blurRad="6350" stA="60000" endA="900" endPos="58000" dir="5400000" sy="-100000" algn="bl" rotWithShape="0"/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OASIS  DE  PAZ  A  LAS  NACIONES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O" sz="3600" i="1" u="none" strike="noStrike" kern="1200" normalizeH="0" baseline="0" noProof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Iglesia </a:t>
            </a:r>
            <a:r>
              <a:rPr kumimoji="0" lang="es-CO" sz="3600" i="1" u="none" strike="noStrike" kern="1200" normalizeH="0" baseline="0" noProof="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Wesleyana</a:t>
            </a:r>
            <a:endParaRPr kumimoji="0" lang="es-CO" sz="3600" i="1" u="none" strike="noStrike" kern="1200" normalizeH="0" baseline="0" noProof="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O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PORQUE DIOS DESEA </a:t>
            </a:r>
            <a:r>
              <a:rPr lang="es-CO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SANARNOS</a:t>
            </a:r>
            <a:endParaRPr lang="es-MX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 marL="0" indent="0" algn="just">
              <a:lnSpc>
                <a:spcPts val="4000"/>
              </a:lnSpc>
              <a:buNone/>
            </a:pP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Jehová se manifestó a mí, hace  ya mucho tiempo, diciendo:  Con  </a:t>
            </a:r>
            <a:r>
              <a:rPr lang="es-CO" sz="4800" b="1" i="1" u="sng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amor</a:t>
            </a: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eterno te he amado, por tanto te prolongue </a:t>
            </a: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mi </a:t>
            </a: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misericordia.  Aun te </a:t>
            </a:r>
            <a:r>
              <a:rPr lang="es-CO" sz="4800" b="1" i="1" u="sng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edificare</a:t>
            </a: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y serás edificada.  </a:t>
            </a: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Jeremías 31: 3-4</a:t>
            </a:r>
            <a:endParaRPr lang="es-MX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s-MX" sz="44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lnSpc>
                <a:spcPts val="3700"/>
              </a:lnSpc>
              <a:buNone/>
            </a:pP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El espíritu del Señor esta </a:t>
            </a: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sobre </a:t>
            </a: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mí, por cuanto me ha ungido para dar buenas nuevas a los pobres, me ha enviado a </a:t>
            </a:r>
            <a:r>
              <a:rPr lang="es-CO" sz="4800" b="1" i="1" u="sng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sanar</a:t>
            </a: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a los quebrantados de corazón, a pregonar libertad a los cautivos y vista a los ciegos, a poner en libertad a los oprimidos y a predicar el año agradable del Señor.  </a:t>
            </a: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Lucas 4: 18-19.</a:t>
            </a:r>
            <a:endParaRPr lang="es-MX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700"/>
              </a:lnSpc>
            </a:pPr>
            <a:endParaRPr lang="es-MX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PACTO CON DIOS</a:t>
            </a:r>
            <a:endParaRPr lang="es-MX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TIEMPO DE SANIDAD</a:t>
            </a:r>
          </a:p>
          <a:p>
            <a:pPr algn="ctr">
              <a:buNone/>
            </a:pPr>
            <a:endParaRPr lang="es-MX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es-MX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TIEMPO DE EDIFICACION</a:t>
            </a:r>
          </a:p>
          <a:p>
            <a:pPr algn="ctr">
              <a:buNone/>
            </a:pPr>
            <a:endParaRPr lang="es-MX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es-MX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DIOS ES NUESTRO SANADOR</a:t>
            </a:r>
            <a:endParaRPr lang="es-MX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DIOS DESEA QUE SEAMOS LIBRES</a:t>
            </a:r>
            <a:endParaRPr lang="es-MX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El espíritu del Señor esta </a:t>
            </a: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sobre </a:t>
            </a: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mí, por cuanto me ha ungido </a:t>
            </a: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dar buenas nuevas a los pobres, me ha enviado a sanar a los quebrantados de corazón, a pregonar libertad a los cautivos y vista a los ciegos, a poner en libertad a los oprimidos y a predicar el año agradable del Señor.</a:t>
            </a:r>
            <a:endParaRPr lang="es-MX" sz="4800" b="1" spc="300" dirty="0" smtClean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Lucas 4: 18-19.</a:t>
            </a:r>
            <a:endParaRPr lang="es-MX" sz="4800" b="1" spc="300" dirty="0" smtClean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MX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Y conoceréis la verdad y la verdad os hará libres </a:t>
            </a:r>
          </a:p>
          <a:p>
            <a:pPr marL="0" indent="0">
              <a:buNone/>
            </a:pPr>
            <a:r>
              <a:rPr lang="es-CO" sz="4800" i="1" dirty="0" smtClean="0"/>
              <a:t>Juan 8:32</a:t>
            </a:r>
          </a:p>
          <a:p>
            <a:pPr marL="914400" indent="-914400">
              <a:buFont typeface="+mj-lt"/>
              <a:buAutoNum type="arabicPeriod"/>
            </a:pPr>
            <a:r>
              <a:rPr lang="es-CO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¿En que áreas?</a:t>
            </a:r>
          </a:p>
          <a:p>
            <a:pPr marL="914400" indent="-914400">
              <a:buFont typeface="+mj-lt"/>
              <a:buAutoNum type="arabicPeriod"/>
            </a:pPr>
            <a:r>
              <a:rPr lang="es-CO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¿Que me hace libre?</a:t>
            </a:r>
            <a:endParaRPr lang="es-MX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es-MX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DIOS DESEA DARNOS LA </a:t>
            </a:r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VICTORIA</a:t>
            </a:r>
            <a:endParaRPr lang="es-MX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Más gracias sean dadas a Dios, que nos da la victoria por medio de nuestro Señor </a:t>
            </a: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Jesucristo</a:t>
            </a:r>
            <a:r>
              <a:rPr lang="es-MX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s-CO" sz="4800" b="1" i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 Corintios </a:t>
            </a:r>
            <a:r>
              <a:rPr lang="es-CO" sz="4800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15:57</a:t>
            </a:r>
            <a:endParaRPr lang="es-MX" sz="4800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248</Words>
  <Application>Microsoft Office PowerPoint</Application>
  <PresentationFormat>Presentación en pantalla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PRE-ENCUENTRO  PACTO CON DIOS</vt:lpstr>
      <vt:lpstr>PORQUE DIOS DESEA SANARNOS</vt:lpstr>
      <vt:lpstr>Diapositiva 3</vt:lpstr>
      <vt:lpstr>PACTO CON DIOS</vt:lpstr>
      <vt:lpstr>DIOS DESEA QUE SEAMOS LIBRES</vt:lpstr>
      <vt:lpstr>Diapositiva 6</vt:lpstr>
      <vt:lpstr>DIOS DESEA DARNOS LA VICTORIA</vt:lpstr>
    </vt:vector>
  </TitlesOfParts>
  <Company>Peruxxoft™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BlackCrystal™ v8</dc:creator>
  <cp:lastModifiedBy>BlackCrystal™ v8</cp:lastModifiedBy>
  <cp:revision>6</cp:revision>
  <dcterms:created xsi:type="dcterms:W3CDTF">2010-03-13T00:34:56Z</dcterms:created>
  <dcterms:modified xsi:type="dcterms:W3CDTF">2011-11-11T00:39:21Z</dcterms:modified>
</cp:coreProperties>
</file>