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5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E305-0638-4218-B38B-03D3FFAEE214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8113-D041-405F-9B94-BE7F7B9A4B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E305-0638-4218-B38B-03D3FFAEE214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8113-D041-405F-9B94-BE7F7B9A4B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E305-0638-4218-B38B-03D3FFAEE214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8113-D041-405F-9B94-BE7F7B9A4B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E305-0638-4218-B38B-03D3FFAEE214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8113-D041-405F-9B94-BE7F7B9A4B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E305-0638-4218-B38B-03D3FFAEE214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8113-D041-405F-9B94-BE7F7B9A4B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E305-0638-4218-B38B-03D3FFAEE214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8113-D041-405F-9B94-BE7F7B9A4B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E305-0638-4218-B38B-03D3FFAEE214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8113-D041-405F-9B94-BE7F7B9A4B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E305-0638-4218-B38B-03D3FFAEE214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8113-D041-405F-9B94-BE7F7B9A4B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E305-0638-4218-B38B-03D3FFAEE214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8113-D041-405F-9B94-BE7F7B9A4B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E305-0638-4218-B38B-03D3FFAEE214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8113-D041-405F-9B94-BE7F7B9A4B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E305-0638-4218-B38B-03D3FFAEE214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8113-D041-405F-9B94-BE7F7B9A4B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5E305-0638-4218-B38B-03D3FFAEE214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A8113-D041-405F-9B94-BE7F7B9A4B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ages.bibliocad.com/biblioteca/image/00000000/7000/muneco-figura-humana-3d_78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5357826"/>
            <a:ext cx="714380" cy="150017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214546" y="0"/>
            <a:ext cx="5022946" cy="622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MX" sz="2400" b="1" dirty="0" smtClean="0"/>
              <a:t>COMO PASAN LAS BUENAS NUEVAS</a:t>
            </a:r>
          </a:p>
          <a:p>
            <a:pPr algn="ctr">
              <a:lnSpc>
                <a:spcPts val="2000"/>
              </a:lnSpc>
            </a:pPr>
            <a:r>
              <a:rPr lang="es-MX" sz="2400" b="1" dirty="0" smtClean="0"/>
              <a:t> A SER MALAS NUEVAS</a:t>
            </a:r>
            <a:endParaRPr lang="es-MX" sz="2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00034" y="571480"/>
            <a:ext cx="8072494" cy="3488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MX" sz="3200" b="1" spc="600" dirty="0" smtClean="0"/>
              <a:t>DIOS</a:t>
            </a:r>
            <a:endParaRPr lang="es-MX" sz="3200" b="1" spc="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71472" y="1071546"/>
            <a:ext cx="8072494" cy="3930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MX" sz="3200" b="1" spc="600" dirty="0" smtClean="0"/>
              <a:t>Buenas Nuevas</a:t>
            </a:r>
            <a:endParaRPr lang="es-MX" sz="3200" b="1" spc="600" dirty="0"/>
          </a:p>
        </p:txBody>
      </p:sp>
      <p:pic>
        <p:nvPicPr>
          <p:cNvPr id="11267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928670"/>
            <a:ext cx="296864" cy="2582869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214282" y="1571612"/>
            <a:ext cx="886781" cy="45140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MX" sz="1600" b="1" dirty="0" smtClean="0"/>
              <a:t>Amor  y</a:t>
            </a:r>
          </a:p>
          <a:p>
            <a:pPr algn="ctr">
              <a:lnSpc>
                <a:spcPts val="1400"/>
              </a:lnSpc>
            </a:pPr>
            <a:r>
              <a:rPr lang="es-MX" sz="1600" b="1" dirty="0" smtClean="0"/>
              <a:t>Cuidado</a:t>
            </a:r>
            <a:endParaRPr lang="es-MX" sz="1600" b="1" dirty="0"/>
          </a:p>
        </p:txBody>
      </p:sp>
      <p:pic>
        <p:nvPicPr>
          <p:cNvPr id="10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928670"/>
            <a:ext cx="296864" cy="2582869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1000100" y="1571612"/>
            <a:ext cx="1143007" cy="45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MX" sz="1400" b="1" spc="-150" dirty="0" smtClean="0"/>
              <a:t>Bondad y misericordia</a:t>
            </a:r>
            <a:endParaRPr lang="es-MX" sz="1400" b="1" spc="-150" dirty="0"/>
          </a:p>
        </p:txBody>
      </p:sp>
      <p:pic>
        <p:nvPicPr>
          <p:cNvPr id="12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928670"/>
            <a:ext cx="296864" cy="2582869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2000232" y="1571612"/>
            <a:ext cx="1020921" cy="45140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MX" sz="1600" b="1" dirty="0" smtClean="0"/>
              <a:t>Firme y</a:t>
            </a:r>
          </a:p>
          <a:p>
            <a:pPr algn="ctr">
              <a:lnSpc>
                <a:spcPts val="1400"/>
              </a:lnSpc>
            </a:pPr>
            <a:r>
              <a:rPr lang="es-MX" sz="1600" b="1" dirty="0" smtClean="0"/>
              <a:t>Confianza</a:t>
            </a:r>
            <a:endParaRPr lang="es-MX" sz="1600" b="1" dirty="0"/>
          </a:p>
        </p:txBody>
      </p:sp>
      <p:pic>
        <p:nvPicPr>
          <p:cNvPr id="14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928670"/>
            <a:ext cx="296864" cy="2582869"/>
          </a:xfrm>
          <a:prstGeom prst="rect">
            <a:avLst/>
          </a:prstGeom>
          <a:noFill/>
        </p:spPr>
      </p:pic>
      <p:sp>
        <p:nvSpPr>
          <p:cNvPr id="15" name="14 CuadroTexto"/>
          <p:cNvSpPr txBox="1"/>
          <p:nvPr/>
        </p:nvSpPr>
        <p:spPr>
          <a:xfrm>
            <a:off x="3000364" y="1571612"/>
            <a:ext cx="853439" cy="45140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MX" sz="1600" b="1" spc="-150" dirty="0" smtClean="0"/>
              <a:t>Gracia, sin</a:t>
            </a:r>
          </a:p>
          <a:p>
            <a:pPr algn="ctr">
              <a:lnSpc>
                <a:spcPts val="1400"/>
              </a:lnSpc>
            </a:pPr>
            <a:r>
              <a:rPr lang="es-MX" sz="1600" b="1" spc="-150" dirty="0" smtClean="0"/>
              <a:t>condición</a:t>
            </a:r>
            <a:endParaRPr lang="es-MX" sz="1600" b="1" spc="-150" dirty="0"/>
          </a:p>
        </p:txBody>
      </p:sp>
      <p:pic>
        <p:nvPicPr>
          <p:cNvPr id="16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928670"/>
            <a:ext cx="296864" cy="2582869"/>
          </a:xfrm>
          <a:prstGeom prst="rect">
            <a:avLst/>
          </a:prstGeom>
          <a:noFill/>
        </p:spPr>
      </p:pic>
      <p:sp>
        <p:nvSpPr>
          <p:cNvPr id="17" name="16 CuadroTexto"/>
          <p:cNvSpPr txBox="1"/>
          <p:nvPr/>
        </p:nvSpPr>
        <p:spPr>
          <a:xfrm>
            <a:off x="3929058" y="1571612"/>
            <a:ext cx="1090362" cy="45140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MX" sz="1600" b="1" dirty="0" smtClean="0"/>
              <a:t>Presente y</a:t>
            </a:r>
          </a:p>
          <a:p>
            <a:pPr algn="ctr">
              <a:lnSpc>
                <a:spcPts val="1400"/>
              </a:lnSpc>
            </a:pPr>
            <a:r>
              <a:rPr lang="es-MX" sz="1600" b="1" dirty="0" smtClean="0"/>
              <a:t>Disponible</a:t>
            </a:r>
            <a:endParaRPr lang="es-MX" sz="1600" b="1" dirty="0"/>
          </a:p>
        </p:txBody>
      </p:sp>
      <p:pic>
        <p:nvPicPr>
          <p:cNvPr id="18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928670"/>
            <a:ext cx="296864" cy="2582869"/>
          </a:xfrm>
          <a:prstGeom prst="rect">
            <a:avLst/>
          </a:prstGeom>
          <a:noFill/>
        </p:spPr>
      </p:pic>
      <p:sp>
        <p:nvSpPr>
          <p:cNvPr id="19" name="18 CuadroTexto"/>
          <p:cNvSpPr txBox="1"/>
          <p:nvPr/>
        </p:nvSpPr>
        <p:spPr>
          <a:xfrm>
            <a:off x="4929190" y="1500174"/>
            <a:ext cx="970137" cy="5696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600" b="1" dirty="0" smtClean="0"/>
              <a:t>Dador de</a:t>
            </a:r>
          </a:p>
          <a:p>
            <a:pPr algn="ctr">
              <a:lnSpc>
                <a:spcPts val="1200"/>
              </a:lnSpc>
            </a:pPr>
            <a:r>
              <a:rPr lang="es-MX" sz="1600" b="1" dirty="0" smtClean="0"/>
              <a:t>Buenas</a:t>
            </a:r>
          </a:p>
          <a:p>
            <a:pPr algn="ctr">
              <a:lnSpc>
                <a:spcPts val="1200"/>
              </a:lnSpc>
            </a:pPr>
            <a:r>
              <a:rPr lang="es-MX" sz="1600" b="1" dirty="0" smtClean="0"/>
              <a:t>Nuevas</a:t>
            </a:r>
            <a:endParaRPr lang="es-MX" sz="1600" b="1" dirty="0"/>
          </a:p>
        </p:txBody>
      </p:sp>
      <p:pic>
        <p:nvPicPr>
          <p:cNvPr id="20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928670"/>
            <a:ext cx="296864" cy="2582869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5786446" y="1571612"/>
            <a:ext cx="1051313" cy="45140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MX" sz="1600" b="1" dirty="0" smtClean="0"/>
              <a:t>Nutre y</a:t>
            </a:r>
          </a:p>
          <a:p>
            <a:pPr algn="ctr">
              <a:lnSpc>
                <a:spcPts val="1400"/>
              </a:lnSpc>
            </a:pPr>
            <a:r>
              <a:rPr lang="es-MX" sz="1600" b="1" dirty="0" smtClean="0"/>
              <a:t>Corrobora</a:t>
            </a:r>
            <a:endParaRPr lang="es-MX" sz="1600" b="1" dirty="0"/>
          </a:p>
        </p:txBody>
      </p:sp>
      <p:pic>
        <p:nvPicPr>
          <p:cNvPr id="22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928670"/>
            <a:ext cx="296864" cy="2582869"/>
          </a:xfrm>
          <a:prstGeom prst="rect">
            <a:avLst/>
          </a:prstGeom>
          <a:noFill/>
        </p:spPr>
      </p:pic>
      <p:sp>
        <p:nvSpPr>
          <p:cNvPr id="23" name="22 CuadroTexto"/>
          <p:cNvSpPr txBox="1"/>
          <p:nvPr/>
        </p:nvSpPr>
        <p:spPr>
          <a:xfrm>
            <a:off x="6858016" y="1571612"/>
            <a:ext cx="778162" cy="28110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MX" sz="1600" b="1" dirty="0" smtClean="0"/>
              <a:t>Acepta</a:t>
            </a:r>
            <a:endParaRPr lang="es-MX" sz="1600" b="1" dirty="0"/>
          </a:p>
        </p:txBody>
      </p:sp>
      <p:pic>
        <p:nvPicPr>
          <p:cNvPr id="24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928670"/>
            <a:ext cx="296864" cy="2582869"/>
          </a:xfrm>
          <a:prstGeom prst="rect">
            <a:avLst/>
          </a:prstGeom>
          <a:noFill/>
        </p:spPr>
      </p:pic>
      <p:sp>
        <p:nvSpPr>
          <p:cNvPr id="25" name="24 CuadroTexto"/>
          <p:cNvSpPr txBox="1"/>
          <p:nvPr/>
        </p:nvSpPr>
        <p:spPr>
          <a:xfrm>
            <a:off x="7786710" y="1500174"/>
            <a:ext cx="975267" cy="63094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MX" sz="1600" b="1" dirty="0" smtClean="0"/>
              <a:t>Santo</a:t>
            </a:r>
          </a:p>
          <a:p>
            <a:pPr algn="ctr">
              <a:lnSpc>
                <a:spcPts val="1400"/>
              </a:lnSpc>
            </a:pPr>
            <a:r>
              <a:rPr lang="es-MX" sz="1600" b="1" dirty="0" smtClean="0"/>
              <a:t>Justo e</a:t>
            </a:r>
          </a:p>
          <a:p>
            <a:pPr algn="ctr">
              <a:lnSpc>
                <a:spcPts val="1400"/>
              </a:lnSpc>
            </a:pPr>
            <a:r>
              <a:rPr lang="es-MX" sz="1600" b="1" dirty="0" smtClean="0"/>
              <a:t>Imparcial</a:t>
            </a:r>
            <a:endParaRPr lang="es-MX" sz="16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642910" y="2143116"/>
            <a:ext cx="776411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Relaciones interpersonales NO sanas durante el desarrollo en los primeros años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571736" y="2643182"/>
            <a:ext cx="3802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 smtClean="0">
                <a:solidFill>
                  <a:srgbClr val="FF0000"/>
                </a:solidFill>
                <a:latin typeface="Arial Black" pitchFamily="34" charset="0"/>
              </a:rPr>
              <a:t>DESCIFRA LAS  MALAS NUEVAS</a:t>
            </a:r>
            <a:endParaRPr lang="es-MX" sz="1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214282" y="3500438"/>
            <a:ext cx="1048685" cy="402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Aborrecedor</a:t>
            </a:r>
          </a:p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E indiferente</a:t>
            </a:r>
            <a:endParaRPr lang="es-MX" sz="1400" b="1" spc="-1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1285852" y="3500438"/>
            <a:ext cx="965329" cy="402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Mezquino y</a:t>
            </a:r>
          </a:p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rencoroso</a:t>
            </a:r>
            <a:endParaRPr lang="es-MX" sz="1400" b="1" spc="-1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143108" y="3500438"/>
            <a:ext cx="1058303" cy="402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Impredecible</a:t>
            </a:r>
          </a:p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De  no fiar</a:t>
            </a:r>
            <a:endParaRPr lang="es-MX" sz="1400" b="1" spc="-1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143240" y="3500438"/>
            <a:ext cx="986167" cy="402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Aprobación</a:t>
            </a:r>
          </a:p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condicional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4214810" y="3500438"/>
            <a:ext cx="755336" cy="2485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Ausente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5000628" y="3500438"/>
            <a:ext cx="986167" cy="2485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Aguafiestas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5929322" y="3500438"/>
            <a:ext cx="1034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Criticón</a:t>
            </a:r>
          </a:p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descontento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7072330" y="3500438"/>
            <a:ext cx="776175" cy="2485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Rechaza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8001024" y="3500438"/>
            <a:ext cx="785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Injusto </a:t>
            </a:r>
          </a:p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Y  parcial</a:t>
            </a:r>
          </a:p>
        </p:txBody>
      </p:sp>
      <p:pic>
        <p:nvPicPr>
          <p:cNvPr id="11268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175404">
            <a:off x="2274655" y="2961394"/>
            <a:ext cx="240319" cy="3933122"/>
          </a:xfrm>
          <a:prstGeom prst="rect">
            <a:avLst/>
          </a:prstGeom>
          <a:noFill/>
        </p:spPr>
      </p:pic>
      <p:pic>
        <p:nvPicPr>
          <p:cNvPr id="38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636482" flipH="1">
            <a:off x="6547367" y="2834809"/>
            <a:ext cx="293171" cy="4179999"/>
          </a:xfrm>
          <a:prstGeom prst="rect">
            <a:avLst/>
          </a:prstGeom>
          <a:noFill/>
        </p:spPr>
      </p:pic>
      <p:pic>
        <p:nvPicPr>
          <p:cNvPr id="39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357686" y="3857628"/>
            <a:ext cx="285753" cy="1428760"/>
          </a:xfrm>
          <a:prstGeom prst="rect">
            <a:avLst/>
          </a:prstGeom>
          <a:noFill/>
        </p:spPr>
      </p:pic>
      <p:pic>
        <p:nvPicPr>
          <p:cNvPr id="40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35663" flipH="1">
            <a:off x="4815714" y="3856274"/>
            <a:ext cx="328025" cy="1670615"/>
          </a:xfrm>
          <a:prstGeom prst="rect">
            <a:avLst/>
          </a:prstGeom>
          <a:noFill/>
        </p:spPr>
      </p:pic>
      <p:pic>
        <p:nvPicPr>
          <p:cNvPr id="41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632025" flipH="1">
            <a:off x="5516663" y="3622247"/>
            <a:ext cx="269987" cy="2213243"/>
          </a:xfrm>
          <a:prstGeom prst="rect">
            <a:avLst/>
          </a:prstGeom>
          <a:noFill/>
        </p:spPr>
      </p:pic>
      <p:pic>
        <p:nvPicPr>
          <p:cNvPr id="42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432414">
            <a:off x="6184409" y="3161860"/>
            <a:ext cx="276073" cy="3102402"/>
          </a:xfrm>
          <a:prstGeom prst="rect">
            <a:avLst/>
          </a:prstGeom>
          <a:noFill/>
        </p:spPr>
      </p:pic>
      <p:pic>
        <p:nvPicPr>
          <p:cNvPr id="43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471753">
            <a:off x="2796682" y="3248524"/>
            <a:ext cx="280142" cy="2986877"/>
          </a:xfrm>
          <a:prstGeom prst="rect">
            <a:avLst/>
          </a:prstGeom>
          <a:noFill/>
        </p:spPr>
      </p:pic>
      <p:pic>
        <p:nvPicPr>
          <p:cNvPr id="44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066684">
            <a:off x="3402759" y="3609667"/>
            <a:ext cx="296874" cy="2178018"/>
          </a:xfrm>
          <a:prstGeom prst="rect">
            <a:avLst/>
          </a:prstGeom>
          <a:noFill/>
        </p:spPr>
      </p:pic>
      <p:pic>
        <p:nvPicPr>
          <p:cNvPr id="45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984944">
            <a:off x="3843653" y="3550165"/>
            <a:ext cx="318500" cy="1908136"/>
          </a:xfrm>
          <a:prstGeom prst="rect">
            <a:avLst/>
          </a:prstGeom>
          <a:noFill/>
        </p:spPr>
      </p:pic>
      <p:sp>
        <p:nvSpPr>
          <p:cNvPr id="46" name="45 CuadroTexto"/>
          <p:cNvSpPr txBox="1"/>
          <p:nvPr/>
        </p:nvSpPr>
        <p:spPr>
          <a:xfrm>
            <a:off x="1142976" y="4071942"/>
            <a:ext cx="70178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Percepciones erróneas / Falsas / Conceptos y sentimientos deformados 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2714612" y="4714884"/>
            <a:ext cx="35153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RECEPTORES DEL AMOR DAÑADOS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6072198" y="5357826"/>
            <a:ext cx="2857520" cy="12497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s-MX" b="1" dirty="0" smtClean="0">
                <a:solidFill>
                  <a:srgbClr val="FF0000"/>
                </a:solidFill>
              </a:rPr>
              <a:t>Respuestas equivocadas</a:t>
            </a:r>
          </a:p>
          <a:p>
            <a:pPr algn="ctr">
              <a:lnSpc>
                <a:spcPts val="1800"/>
              </a:lnSpc>
            </a:pPr>
            <a:r>
              <a:rPr lang="es-MX" b="1" dirty="0" smtClean="0">
                <a:solidFill>
                  <a:srgbClr val="FF0000"/>
                </a:solidFill>
              </a:rPr>
              <a:t>Decisiones pecaminosas</a:t>
            </a:r>
          </a:p>
          <a:p>
            <a:pPr algn="ctr">
              <a:lnSpc>
                <a:spcPts val="1800"/>
              </a:lnSpc>
            </a:pPr>
            <a:r>
              <a:rPr lang="es-MX" b="1" dirty="0" smtClean="0">
                <a:solidFill>
                  <a:srgbClr val="FF0000"/>
                </a:solidFill>
              </a:rPr>
              <a:t>Temor, culpa, resentimiento</a:t>
            </a:r>
          </a:p>
          <a:p>
            <a:pPr algn="ctr">
              <a:lnSpc>
                <a:spcPts val="1800"/>
              </a:lnSpc>
            </a:pPr>
            <a:r>
              <a:rPr lang="es-MX" b="1" dirty="0" smtClean="0">
                <a:solidFill>
                  <a:srgbClr val="FF0000"/>
                </a:solidFill>
              </a:rPr>
              <a:t>Rebelión </a:t>
            </a:r>
            <a:r>
              <a:rPr lang="es-MX" dirty="0" smtClean="0"/>
              <a:t>que refuerzan las </a:t>
            </a:r>
          </a:p>
          <a:p>
            <a:pPr algn="ctr">
              <a:lnSpc>
                <a:spcPts val="1800"/>
              </a:lnSpc>
            </a:pPr>
            <a:r>
              <a:rPr lang="es-MX" b="1" dirty="0" smtClean="0">
                <a:solidFill>
                  <a:srgbClr val="002060"/>
                </a:solidFill>
              </a:rPr>
              <a:t>Percepciones falsas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214282" y="2000240"/>
            <a:ext cx="8703024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MX" sz="4400" b="1" dirty="0" smtClean="0">
                <a:latin typeface="Besign" pitchFamily="2" charset="0"/>
              </a:rPr>
              <a:t>REJILLAS DE DISTORSION</a:t>
            </a:r>
            <a:endParaRPr lang="es-MX" sz="4400" b="1" dirty="0">
              <a:latin typeface="Besig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6" grpId="0" animBg="1"/>
      <p:bldP spid="47" grpId="0" animBg="1"/>
      <p:bldP spid="48" grpId="0" animBg="1"/>
      <p:bldP spid="49" grpId="0" animBg="1"/>
      <p:bldP spid="4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lackCrystal™\Escritorio\Imagen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8858280" cy="4429156"/>
          </a:xfrm>
          <a:prstGeom prst="rect">
            <a:avLst/>
          </a:prstGeom>
          <a:noFill/>
        </p:spPr>
      </p:pic>
      <p:sp>
        <p:nvSpPr>
          <p:cNvPr id="5" name="4 Forma libre"/>
          <p:cNvSpPr/>
          <p:nvPr/>
        </p:nvSpPr>
        <p:spPr>
          <a:xfrm>
            <a:off x="78828" y="1169016"/>
            <a:ext cx="9074746" cy="4522336"/>
          </a:xfrm>
          <a:custGeom>
            <a:avLst/>
            <a:gdLst>
              <a:gd name="connsiteX0" fmla="*/ 126124 w 9074746"/>
              <a:gd name="connsiteY0" fmla="*/ 234115 h 4522336"/>
              <a:gd name="connsiteX1" fmla="*/ 299544 w 9074746"/>
              <a:gd name="connsiteY1" fmla="*/ 249881 h 4522336"/>
              <a:gd name="connsiteX2" fmla="*/ 346841 w 9074746"/>
              <a:gd name="connsiteY2" fmla="*/ 281412 h 4522336"/>
              <a:gd name="connsiteX3" fmla="*/ 441434 w 9074746"/>
              <a:gd name="connsiteY3" fmla="*/ 312943 h 4522336"/>
              <a:gd name="connsiteX4" fmla="*/ 504496 w 9074746"/>
              <a:gd name="connsiteY4" fmla="*/ 344474 h 4522336"/>
              <a:gd name="connsiteX5" fmla="*/ 599089 w 9074746"/>
              <a:gd name="connsiteY5" fmla="*/ 376005 h 4522336"/>
              <a:gd name="connsiteX6" fmla="*/ 646386 w 9074746"/>
              <a:gd name="connsiteY6" fmla="*/ 391770 h 4522336"/>
              <a:gd name="connsiteX7" fmla="*/ 725213 w 9074746"/>
              <a:gd name="connsiteY7" fmla="*/ 470598 h 4522336"/>
              <a:gd name="connsiteX8" fmla="*/ 819806 w 9074746"/>
              <a:gd name="connsiteY8" fmla="*/ 502129 h 4522336"/>
              <a:gd name="connsiteX9" fmla="*/ 867103 w 9074746"/>
              <a:gd name="connsiteY9" fmla="*/ 533660 h 4522336"/>
              <a:gd name="connsiteX10" fmla="*/ 961696 w 9074746"/>
              <a:gd name="connsiteY10" fmla="*/ 565191 h 4522336"/>
              <a:gd name="connsiteX11" fmla="*/ 1008993 w 9074746"/>
              <a:gd name="connsiteY11" fmla="*/ 580956 h 4522336"/>
              <a:gd name="connsiteX12" fmla="*/ 1103586 w 9074746"/>
              <a:gd name="connsiteY12" fmla="*/ 596722 h 4522336"/>
              <a:gd name="connsiteX13" fmla="*/ 1166648 w 9074746"/>
              <a:gd name="connsiteY13" fmla="*/ 502129 h 4522336"/>
              <a:gd name="connsiteX14" fmla="*/ 1182413 w 9074746"/>
              <a:gd name="connsiteY14" fmla="*/ 360239 h 4522336"/>
              <a:gd name="connsiteX15" fmla="*/ 1198179 w 9074746"/>
              <a:gd name="connsiteY15" fmla="*/ 281412 h 4522336"/>
              <a:gd name="connsiteX16" fmla="*/ 1245475 w 9074746"/>
              <a:gd name="connsiteY16" fmla="*/ 265646 h 4522336"/>
              <a:gd name="connsiteX17" fmla="*/ 1371600 w 9074746"/>
              <a:gd name="connsiteY17" fmla="*/ 281412 h 4522336"/>
              <a:gd name="connsiteX18" fmla="*/ 1418896 w 9074746"/>
              <a:gd name="connsiteY18" fmla="*/ 391770 h 4522336"/>
              <a:gd name="connsiteX19" fmla="*/ 1450427 w 9074746"/>
              <a:gd name="connsiteY19" fmla="*/ 502129 h 4522336"/>
              <a:gd name="connsiteX20" fmla="*/ 1481958 w 9074746"/>
              <a:gd name="connsiteY20" fmla="*/ 549425 h 4522336"/>
              <a:gd name="connsiteX21" fmla="*/ 1639613 w 9074746"/>
              <a:gd name="connsiteY21" fmla="*/ 580956 h 4522336"/>
              <a:gd name="connsiteX22" fmla="*/ 1718441 w 9074746"/>
              <a:gd name="connsiteY22" fmla="*/ 691315 h 4522336"/>
              <a:gd name="connsiteX23" fmla="*/ 1781503 w 9074746"/>
              <a:gd name="connsiteY23" fmla="*/ 801674 h 4522336"/>
              <a:gd name="connsiteX24" fmla="*/ 1813034 w 9074746"/>
              <a:gd name="connsiteY24" fmla="*/ 896267 h 4522336"/>
              <a:gd name="connsiteX25" fmla="*/ 1828800 w 9074746"/>
              <a:gd name="connsiteY25" fmla="*/ 990860 h 4522336"/>
              <a:gd name="connsiteX26" fmla="*/ 1923393 w 9074746"/>
              <a:gd name="connsiteY26" fmla="*/ 1053922 h 4522336"/>
              <a:gd name="connsiteX27" fmla="*/ 2144110 w 9074746"/>
              <a:gd name="connsiteY27" fmla="*/ 1038156 h 4522336"/>
              <a:gd name="connsiteX28" fmla="*/ 2096813 w 9074746"/>
              <a:gd name="connsiteY28" fmla="*/ 770143 h 4522336"/>
              <a:gd name="connsiteX29" fmla="*/ 2049517 w 9074746"/>
              <a:gd name="connsiteY29" fmla="*/ 754377 h 4522336"/>
              <a:gd name="connsiteX30" fmla="*/ 1970689 w 9074746"/>
              <a:gd name="connsiteY30" fmla="*/ 691315 h 4522336"/>
              <a:gd name="connsiteX31" fmla="*/ 1939158 w 9074746"/>
              <a:gd name="connsiteY31" fmla="*/ 644018 h 4522336"/>
              <a:gd name="connsiteX32" fmla="*/ 1844565 w 9074746"/>
              <a:gd name="connsiteY32" fmla="*/ 549425 h 4522336"/>
              <a:gd name="connsiteX33" fmla="*/ 1797269 w 9074746"/>
              <a:gd name="connsiteY33" fmla="*/ 454832 h 4522336"/>
              <a:gd name="connsiteX34" fmla="*/ 1765738 w 9074746"/>
              <a:gd name="connsiteY34" fmla="*/ 407536 h 4522336"/>
              <a:gd name="connsiteX35" fmla="*/ 1781503 w 9074746"/>
              <a:gd name="connsiteY35" fmla="*/ 360239 h 4522336"/>
              <a:gd name="connsiteX36" fmla="*/ 1876096 w 9074746"/>
              <a:gd name="connsiteY36" fmla="*/ 312943 h 4522336"/>
              <a:gd name="connsiteX37" fmla="*/ 2112579 w 9074746"/>
              <a:gd name="connsiteY37" fmla="*/ 328708 h 4522336"/>
              <a:gd name="connsiteX38" fmla="*/ 2396358 w 9074746"/>
              <a:gd name="connsiteY38" fmla="*/ 344474 h 4522336"/>
              <a:gd name="connsiteX39" fmla="*/ 2412124 w 9074746"/>
              <a:gd name="connsiteY39" fmla="*/ 423301 h 4522336"/>
              <a:gd name="connsiteX40" fmla="*/ 2427889 w 9074746"/>
              <a:gd name="connsiteY40" fmla="*/ 1132750 h 4522336"/>
              <a:gd name="connsiteX41" fmla="*/ 2380593 w 9074746"/>
              <a:gd name="connsiteY41" fmla="*/ 1164281 h 4522336"/>
              <a:gd name="connsiteX42" fmla="*/ 2301765 w 9074746"/>
              <a:gd name="connsiteY42" fmla="*/ 1274639 h 4522336"/>
              <a:gd name="connsiteX43" fmla="*/ 2222938 w 9074746"/>
              <a:gd name="connsiteY43" fmla="*/ 1290405 h 4522336"/>
              <a:gd name="connsiteX44" fmla="*/ 2286000 w 9074746"/>
              <a:gd name="connsiteY44" fmla="*/ 1353467 h 4522336"/>
              <a:gd name="connsiteX45" fmla="*/ 2301765 w 9074746"/>
              <a:gd name="connsiteY45" fmla="*/ 1400763 h 4522336"/>
              <a:gd name="connsiteX46" fmla="*/ 2349062 w 9074746"/>
              <a:gd name="connsiteY46" fmla="*/ 1589950 h 4522336"/>
              <a:gd name="connsiteX47" fmla="*/ 2443655 w 9074746"/>
              <a:gd name="connsiteY47" fmla="*/ 1605715 h 4522336"/>
              <a:gd name="connsiteX48" fmla="*/ 2459420 w 9074746"/>
              <a:gd name="connsiteY48" fmla="*/ 1653012 h 4522336"/>
              <a:gd name="connsiteX49" fmla="*/ 2490951 w 9074746"/>
              <a:gd name="connsiteY49" fmla="*/ 1700308 h 4522336"/>
              <a:gd name="connsiteX50" fmla="*/ 2538248 w 9074746"/>
              <a:gd name="connsiteY50" fmla="*/ 1810667 h 4522336"/>
              <a:gd name="connsiteX51" fmla="*/ 2632841 w 9074746"/>
              <a:gd name="connsiteY51" fmla="*/ 1873729 h 4522336"/>
              <a:gd name="connsiteX52" fmla="*/ 2648606 w 9074746"/>
              <a:gd name="connsiteY52" fmla="*/ 1936791 h 4522336"/>
              <a:gd name="connsiteX53" fmla="*/ 2695903 w 9074746"/>
              <a:gd name="connsiteY53" fmla="*/ 1952556 h 4522336"/>
              <a:gd name="connsiteX54" fmla="*/ 2822027 w 9074746"/>
              <a:gd name="connsiteY54" fmla="*/ 1968322 h 4522336"/>
              <a:gd name="connsiteX55" fmla="*/ 2869324 w 9074746"/>
              <a:gd name="connsiteY55" fmla="*/ 1999853 h 4522336"/>
              <a:gd name="connsiteX56" fmla="*/ 2932386 w 9074746"/>
              <a:gd name="connsiteY56" fmla="*/ 2094446 h 4522336"/>
              <a:gd name="connsiteX57" fmla="*/ 3011213 w 9074746"/>
              <a:gd name="connsiteY57" fmla="*/ 2204805 h 4522336"/>
              <a:gd name="connsiteX58" fmla="*/ 3042744 w 9074746"/>
              <a:gd name="connsiteY58" fmla="*/ 2267867 h 4522336"/>
              <a:gd name="connsiteX59" fmla="*/ 3058510 w 9074746"/>
              <a:gd name="connsiteY59" fmla="*/ 2315163 h 4522336"/>
              <a:gd name="connsiteX60" fmla="*/ 3105806 w 9074746"/>
              <a:gd name="connsiteY60" fmla="*/ 2330929 h 4522336"/>
              <a:gd name="connsiteX61" fmla="*/ 3121572 w 9074746"/>
              <a:gd name="connsiteY61" fmla="*/ 2378225 h 4522336"/>
              <a:gd name="connsiteX62" fmla="*/ 3153103 w 9074746"/>
              <a:gd name="connsiteY62" fmla="*/ 2441287 h 4522336"/>
              <a:gd name="connsiteX63" fmla="*/ 3168869 w 9074746"/>
              <a:gd name="connsiteY63" fmla="*/ 2504350 h 4522336"/>
              <a:gd name="connsiteX64" fmla="*/ 3279227 w 9074746"/>
              <a:gd name="connsiteY64" fmla="*/ 2662005 h 4522336"/>
              <a:gd name="connsiteX65" fmla="*/ 3310758 w 9074746"/>
              <a:gd name="connsiteY65" fmla="*/ 2756598 h 4522336"/>
              <a:gd name="connsiteX66" fmla="*/ 3326524 w 9074746"/>
              <a:gd name="connsiteY66" fmla="*/ 2803894 h 4522336"/>
              <a:gd name="connsiteX67" fmla="*/ 3373820 w 9074746"/>
              <a:gd name="connsiteY67" fmla="*/ 2835425 h 4522336"/>
              <a:gd name="connsiteX68" fmla="*/ 3436882 w 9074746"/>
              <a:gd name="connsiteY68" fmla="*/ 2945784 h 4522336"/>
              <a:gd name="connsiteX69" fmla="*/ 3531475 w 9074746"/>
              <a:gd name="connsiteY69" fmla="*/ 2977315 h 4522336"/>
              <a:gd name="connsiteX70" fmla="*/ 3578772 w 9074746"/>
              <a:gd name="connsiteY70" fmla="*/ 3008846 h 4522336"/>
              <a:gd name="connsiteX71" fmla="*/ 3704896 w 9074746"/>
              <a:gd name="connsiteY71" fmla="*/ 3040377 h 4522336"/>
              <a:gd name="connsiteX72" fmla="*/ 3752193 w 9074746"/>
              <a:gd name="connsiteY72" fmla="*/ 3056143 h 4522336"/>
              <a:gd name="connsiteX73" fmla="*/ 3894082 w 9074746"/>
              <a:gd name="connsiteY73" fmla="*/ 3119205 h 4522336"/>
              <a:gd name="connsiteX74" fmla="*/ 3972910 w 9074746"/>
              <a:gd name="connsiteY74" fmla="*/ 3134970 h 4522336"/>
              <a:gd name="connsiteX75" fmla="*/ 4099034 w 9074746"/>
              <a:gd name="connsiteY75" fmla="*/ 3166501 h 4522336"/>
              <a:gd name="connsiteX76" fmla="*/ 4177862 w 9074746"/>
              <a:gd name="connsiteY76" fmla="*/ 3292625 h 4522336"/>
              <a:gd name="connsiteX77" fmla="*/ 4225158 w 9074746"/>
              <a:gd name="connsiteY77" fmla="*/ 3308391 h 4522336"/>
              <a:gd name="connsiteX78" fmla="*/ 4272455 w 9074746"/>
              <a:gd name="connsiteY78" fmla="*/ 3292625 h 4522336"/>
              <a:gd name="connsiteX79" fmla="*/ 4351282 w 9074746"/>
              <a:gd name="connsiteY79" fmla="*/ 3229563 h 4522336"/>
              <a:gd name="connsiteX80" fmla="*/ 4367048 w 9074746"/>
              <a:gd name="connsiteY80" fmla="*/ 3182267 h 4522336"/>
              <a:gd name="connsiteX81" fmla="*/ 4414344 w 9074746"/>
              <a:gd name="connsiteY81" fmla="*/ 3166501 h 4522336"/>
              <a:gd name="connsiteX82" fmla="*/ 4461641 w 9074746"/>
              <a:gd name="connsiteY82" fmla="*/ 3134970 h 4522336"/>
              <a:gd name="connsiteX83" fmla="*/ 4477406 w 9074746"/>
              <a:gd name="connsiteY83" fmla="*/ 3087674 h 4522336"/>
              <a:gd name="connsiteX84" fmla="*/ 4556234 w 9074746"/>
              <a:gd name="connsiteY84" fmla="*/ 3024612 h 4522336"/>
              <a:gd name="connsiteX85" fmla="*/ 4603531 w 9074746"/>
              <a:gd name="connsiteY85" fmla="*/ 3008846 h 4522336"/>
              <a:gd name="connsiteX86" fmla="*/ 4745420 w 9074746"/>
              <a:gd name="connsiteY86" fmla="*/ 2914253 h 4522336"/>
              <a:gd name="connsiteX87" fmla="*/ 4792717 w 9074746"/>
              <a:gd name="connsiteY87" fmla="*/ 2882722 h 4522336"/>
              <a:gd name="connsiteX88" fmla="*/ 4887310 w 9074746"/>
              <a:gd name="connsiteY88" fmla="*/ 2835425 h 4522336"/>
              <a:gd name="connsiteX89" fmla="*/ 4918841 w 9074746"/>
              <a:gd name="connsiteY89" fmla="*/ 2788129 h 4522336"/>
              <a:gd name="connsiteX90" fmla="*/ 4981903 w 9074746"/>
              <a:gd name="connsiteY90" fmla="*/ 2756598 h 4522336"/>
              <a:gd name="connsiteX91" fmla="*/ 5029200 w 9074746"/>
              <a:gd name="connsiteY91" fmla="*/ 2725067 h 4522336"/>
              <a:gd name="connsiteX92" fmla="*/ 5155324 w 9074746"/>
              <a:gd name="connsiteY92" fmla="*/ 2614708 h 4522336"/>
              <a:gd name="connsiteX93" fmla="*/ 5202620 w 9074746"/>
              <a:gd name="connsiteY93" fmla="*/ 2583177 h 4522336"/>
              <a:gd name="connsiteX94" fmla="*/ 5281448 w 9074746"/>
              <a:gd name="connsiteY94" fmla="*/ 2441287 h 4522336"/>
              <a:gd name="connsiteX95" fmla="*/ 5312979 w 9074746"/>
              <a:gd name="connsiteY95" fmla="*/ 2393991 h 4522336"/>
              <a:gd name="connsiteX96" fmla="*/ 5407572 w 9074746"/>
              <a:gd name="connsiteY96" fmla="*/ 2330929 h 4522336"/>
              <a:gd name="connsiteX97" fmla="*/ 5454869 w 9074746"/>
              <a:gd name="connsiteY97" fmla="*/ 2299398 h 4522336"/>
              <a:gd name="connsiteX98" fmla="*/ 5580993 w 9074746"/>
              <a:gd name="connsiteY98" fmla="*/ 2267867 h 4522336"/>
              <a:gd name="connsiteX99" fmla="*/ 5612524 w 9074746"/>
              <a:gd name="connsiteY99" fmla="*/ 2220570 h 4522336"/>
              <a:gd name="connsiteX100" fmla="*/ 5628289 w 9074746"/>
              <a:gd name="connsiteY100" fmla="*/ 2157508 h 4522336"/>
              <a:gd name="connsiteX101" fmla="*/ 5644055 w 9074746"/>
              <a:gd name="connsiteY101" fmla="*/ 1716074 h 4522336"/>
              <a:gd name="connsiteX102" fmla="*/ 5785944 w 9074746"/>
              <a:gd name="connsiteY102" fmla="*/ 1637246 h 4522336"/>
              <a:gd name="connsiteX103" fmla="*/ 5833241 w 9074746"/>
              <a:gd name="connsiteY103" fmla="*/ 1621481 h 4522336"/>
              <a:gd name="connsiteX104" fmla="*/ 6337738 w 9074746"/>
              <a:gd name="connsiteY104" fmla="*/ 1605715 h 4522336"/>
              <a:gd name="connsiteX105" fmla="*/ 6448096 w 9074746"/>
              <a:gd name="connsiteY105" fmla="*/ 1479591 h 4522336"/>
              <a:gd name="connsiteX106" fmla="*/ 6463862 w 9074746"/>
              <a:gd name="connsiteY106" fmla="*/ 1432294 h 4522336"/>
              <a:gd name="connsiteX107" fmla="*/ 6511158 w 9074746"/>
              <a:gd name="connsiteY107" fmla="*/ 1384998 h 4522336"/>
              <a:gd name="connsiteX108" fmla="*/ 6589986 w 9074746"/>
              <a:gd name="connsiteY108" fmla="*/ 1306170 h 4522336"/>
              <a:gd name="connsiteX109" fmla="*/ 6653048 w 9074746"/>
              <a:gd name="connsiteY109" fmla="*/ 1164281 h 4522336"/>
              <a:gd name="connsiteX110" fmla="*/ 6716110 w 9074746"/>
              <a:gd name="connsiteY110" fmla="*/ 1022391 h 4522336"/>
              <a:gd name="connsiteX111" fmla="*/ 6747641 w 9074746"/>
              <a:gd name="connsiteY111" fmla="*/ 959329 h 4522336"/>
              <a:gd name="connsiteX112" fmla="*/ 6794938 w 9074746"/>
              <a:gd name="connsiteY112" fmla="*/ 912032 h 4522336"/>
              <a:gd name="connsiteX113" fmla="*/ 6905296 w 9074746"/>
              <a:gd name="connsiteY113" fmla="*/ 785908 h 4522336"/>
              <a:gd name="connsiteX114" fmla="*/ 6936827 w 9074746"/>
              <a:gd name="connsiteY114" fmla="*/ 738612 h 4522336"/>
              <a:gd name="connsiteX115" fmla="*/ 7031420 w 9074746"/>
              <a:gd name="connsiteY115" fmla="*/ 707081 h 4522336"/>
              <a:gd name="connsiteX116" fmla="*/ 7078717 w 9074746"/>
              <a:gd name="connsiteY116" fmla="*/ 691315 h 4522336"/>
              <a:gd name="connsiteX117" fmla="*/ 7126013 w 9074746"/>
              <a:gd name="connsiteY117" fmla="*/ 659784 h 4522336"/>
              <a:gd name="connsiteX118" fmla="*/ 7441324 w 9074746"/>
              <a:gd name="connsiteY118" fmla="*/ 644018 h 4522336"/>
              <a:gd name="connsiteX119" fmla="*/ 7630510 w 9074746"/>
              <a:gd name="connsiteY119" fmla="*/ 596722 h 4522336"/>
              <a:gd name="connsiteX120" fmla="*/ 7693572 w 9074746"/>
              <a:gd name="connsiteY120" fmla="*/ 502129 h 4522336"/>
              <a:gd name="connsiteX121" fmla="*/ 7725103 w 9074746"/>
              <a:gd name="connsiteY121" fmla="*/ 454832 h 4522336"/>
              <a:gd name="connsiteX122" fmla="*/ 7567448 w 9074746"/>
              <a:gd name="connsiteY122" fmla="*/ 407536 h 4522336"/>
              <a:gd name="connsiteX123" fmla="*/ 7472855 w 9074746"/>
              <a:gd name="connsiteY123" fmla="*/ 360239 h 4522336"/>
              <a:gd name="connsiteX124" fmla="*/ 7457089 w 9074746"/>
              <a:gd name="connsiteY124" fmla="*/ 312943 h 4522336"/>
              <a:gd name="connsiteX125" fmla="*/ 7520151 w 9074746"/>
              <a:gd name="connsiteY125" fmla="*/ 218350 h 4522336"/>
              <a:gd name="connsiteX126" fmla="*/ 7677806 w 9074746"/>
              <a:gd name="connsiteY126" fmla="*/ 155287 h 4522336"/>
              <a:gd name="connsiteX127" fmla="*/ 7725103 w 9074746"/>
              <a:gd name="connsiteY127" fmla="*/ 139522 h 4522336"/>
              <a:gd name="connsiteX128" fmla="*/ 7772400 w 9074746"/>
              <a:gd name="connsiteY128" fmla="*/ 123756 h 4522336"/>
              <a:gd name="connsiteX129" fmla="*/ 7851227 w 9074746"/>
              <a:gd name="connsiteY129" fmla="*/ 202584 h 4522336"/>
              <a:gd name="connsiteX130" fmla="*/ 7945820 w 9074746"/>
              <a:gd name="connsiteY130" fmla="*/ 171053 h 4522336"/>
              <a:gd name="connsiteX131" fmla="*/ 8150772 w 9074746"/>
              <a:gd name="connsiteY131" fmla="*/ 155287 h 4522336"/>
              <a:gd name="connsiteX132" fmla="*/ 8308427 w 9074746"/>
              <a:gd name="connsiteY132" fmla="*/ 123756 h 4522336"/>
              <a:gd name="connsiteX133" fmla="*/ 8418786 w 9074746"/>
              <a:gd name="connsiteY133" fmla="*/ 76460 h 4522336"/>
              <a:gd name="connsiteX134" fmla="*/ 8576441 w 9074746"/>
              <a:gd name="connsiteY134" fmla="*/ 29163 h 4522336"/>
              <a:gd name="connsiteX135" fmla="*/ 8655269 w 9074746"/>
              <a:gd name="connsiteY135" fmla="*/ 44929 h 4522336"/>
              <a:gd name="connsiteX136" fmla="*/ 8702565 w 9074746"/>
              <a:gd name="connsiteY136" fmla="*/ 13398 h 4522336"/>
              <a:gd name="connsiteX137" fmla="*/ 8797158 w 9074746"/>
              <a:gd name="connsiteY137" fmla="*/ 123756 h 4522336"/>
              <a:gd name="connsiteX138" fmla="*/ 8812924 w 9074746"/>
              <a:gd name="connsiteY138" fmla="*/ 171053 h 4522336"/>
              <a:gd name="connsiteX139" fmla="*/ 8860220 w 9074746"/>
              <a:gd name="connsiteY139" fmla="*/ 186818 h 4522336"/>
              <a:gd name="connsiteX140" fmla="*/ 8844455 w 9074746"/>
              <a:gd name="connsiteY140" fmla="*/ 265646 h 4522336"/>
              <a:gd name="connsiteX141" fmla="*/ 8860220 w 9074746"/>
              <a:gd name="connsiteY141" fmla="*/ 376005 h 4522336"/>
              <a:gd name="connsiteX142" fmla="*/ 8986344 w 9074746"/>
              <a:gd name="connsiteY142" fmla="*/ 391770 h 4522336"/>
              <a:gd name="connsiteX143" fmla="*/ 8923282 w 9074746"/>
              <a:gd name="connsiteY143" fmla="*/ 565191 h 4522336"/>
              <a:gd name="connsiteX144" fmla="*/ 8875986 w 9074746"/>
              <a:gd name="connsiteY144" fmla="*/ 612487 h 4522336"/>
              <a:gd name="connsiteX145" fmla="*/ 8797158 w 9074746"/>
              <a:gd name="connsiteY145" fmla="*/ 675550 h 4522336"/>
              <a:gd name="connsiteX146" fmla="*/ 8734096 w 9074746"/>
              <a:gd name="connsiteY146" fmla="*/ 785908 h 4522336"/>
              <a:gd name="connsiteX147" fmla="*/ 8639503 w 9074746"/>
              <a:gd name="connsiteY147" fmla="*/ 817439 h 4522336"/>
              <a:gd name="connsiteX148" fmla="*/ 8434551 w 9074746"/>
              <a:gd name="connsiteY148" fmla="*/ 817439 h 4522336"/>
              <a:gd name="connsiteX149" fmla="*/ 8387255 w 9074746"/>
              <a:gd name="connsiteY149" fmla="*/ 833205 h 4522336"/>
              <a:gd name="connsiteX150" fmla="*/ 8213834 w 9074746"/>
              <a:gd name="connsiteY150" fmla="*/ 848970 h 4522336"/>
              <a:gd name="connsiteX151" fmla="*/ 8119241 w 9074746"/>
              <a:gd name="connsiteY151" fmla="*/ 880501 h 4522336"/>
              <a:gd name="connsiteX152" fmla="*/ 7993117 w 9074746"/>
              <a:gd name="connsiteY152" fmla="*/ 943563 h 4522336"/>
              <a:gd name="connsiteX153" fmla="*/ 7756634 w 9074746"/>
              <a:gd name="connsiteY153" fmla="*/ 959329 h 4522336"/>
              <a:gd name="connsiteX154" fmla="*/ 7725103 w 9074746"/>
              <a:gd name="connsiteY154" fmla="*/ 1274639 h 4522336"/>
              <a:gd name="connsiteX155" fmla="*/ 7709338 w 9074746"/>
              <a:gd name="connsiteY155" fmla="*/ 1321936 h 4522336"/>
              <a:gd name="connsiteX156" fmla="*/ 7693572 w 9074746"/>
              <a:gd name="connsiteY156" fmla="*/ 1495356 h 4522336"/>
              <a:gd name="connsiteX157" fmla="*/ 7472855 w 9074746"/>
              <a:gd name="connsiteY157" fmla="*/ 1558418 h 4522336"/>
              <a:gd name="connsiteX158" fmla="*/ 7488620 w 9074746"/>
              <a:gd name="connsiteY158" fmla="*/ 1653012 h 4522336"/>
              <a:gd name="connsiteX159" fmla="*/ 7535917 w 9074746"/>
              <a:gd name="connsiteY159" fmla="*/ 1668777 h 4522336"/>
              <a:gd name="connsiteX160" fmla="*/ 8040413 w 9074746"/>
              <a:gd name="connsiteY160" fmla="*/ 1684543 h 4522336"/>
              <a:gd name="connsiteX161" fmla="*/ 8119241 w 9074746"/>
              <a:gd name="connsiteY161" fmla="*/ 1794901 h 4522336"/>
              <a:gd name="connsiteX162" fmla="*/ 8103475 w 9074746"/>
              <a:gd name="connsiteY162" fmla="*/ 1842198 h 4522336"/>
              <a:gd name="connsiteX163" fmla="*/ 8150772 w 9074746"/>
              <a:gd name="connsiteY163" fmla="*/ 1857963 h 4522336"/>
              <a:gd name="connsiteX164" fmla="*/ 8245365 w 9074746"/>
              <a:gd name="connsiteY164" fmla="*/ 1921025 h 4522336"/>
              <a:gd name="connsiteX165" fmla="*/ 8229600 w 9074746"/>
              <a:gd name="connsiteY165" fmla="*/ 1984087 h 4522336"/>
              <a:gd name="connsiteX166" fmla="*/ 8182303 w 9074746"/>
              <a:gd name="connsiteY166" fmla="*/ 1968322 h 4522336"/>
              <a:gd name="connsiteX167" fmla="*/ 7898524 w 9074746"/>
              <a:gd name="connsiteY167" fmla="*/ 1984087 h 4522336"/>
              <a:gd name="connsiteX168" fmla="*/ 7803931 w 9074746"/>
              <a:gd name="connsiteY168" fmla="*/ 2015618 h 4522336"/>
              <a:gd name="connsiteX169" fmla="*/ 7709338 w 9074746"/>
              <a:gd name="connsiteY169" fmla="*/ 2047150 h 4522336"/>
              <a:gd name="connsiteX170" fmla="*/ 7646275 w 9074746"/>
              <a:gd name="connsiteY170" fmla="*/ 2062915 h 4522336"/>
              <a:gd name="connsiteX171" fmla="*/ 7551682 w 9074746"/>
              <a:gd name="connsiteY171" fmla="*/ 2078681 h 4522336"/>
              <a:gd name="connsiteX172" fmla="*/ 7504386 w 9074746"/>
              <a:gd name="connsiteY172" fmla="*/ 2094446 h 4522336"/>
              <a:gd name="connsiteX173" fmla="*/ 7441324 w 9074746"/>
              <a:gd name="connsiteY173" fmla="*/ 2110212 h 4522336"/>
              <a:gd name="connsiteX174" fmla="*/ 6952593 w 9074746"/>
              <a:gd name="connsiteY174" fmla="*/ 2157508 h 4522336"/>
              <a:gd name="connsiteX175" fmla="*/ 6873765 w 9074746"/>
              <a:gd name="connsiteY175" fmla="*/ 2173274 h 4522336"/>
              <a:gd name="connsiteX176" fmla="*/ 6826469 w 9074746"/>
              <a:gd name="connsiteY176" fmla="*/ 2204805 h 4522336"/>
              <a:gd name="connsiteX177" fmla="*/ 6574220 w 9074746"/>
              <a:gd name="connsiteY177" fmla="*/ 2252101 h 4522336"/>
              <a:gd name="connsiteX178" fmla="*/ 6542689 w 9074746"/>
              <a:gd name="connsiteY178" fmla="*/ 2299398 h 4522336"/>
              <a:gd name="connsiteX179" fmla="*/ 6495393 w 9074746"/>
              <a:gd name="connsiteY179" fmla="*/ 2315163 h 4522336"/>
              <a:gd name="connsiteX180" fmla="*/ 6274675 w 9074746"/>
              <a:gd name="connsiteY180" fmla="*/ 2330929 h 4522336"/>
              <a:gd name="connsiteX181" fmla="*/ 6258910 w 9074746"/>
              <a:gd name="connsiteY181" fmla="*/ 2441287 h 4522336"/>
              <a:gd name="connsiteX182" fmla="*/ 6243144 w 9074746"/>
              <a:gd name="connsiteY182" fmla="*/ 2362460 h 4522336"/>
              <a:gd name="connsiteX183" fmla="*/ 6227379 w 9074746"/>
              <a:gd name="connsiteY183" fmla="*/ 2409756 h 4522336"/>
              <a:gd name="connsiteX184" fmla="*/ 6180082 w 9074746"/>
              <a:gd name="connsiteY184" fmla="*/ 2504350 h 4522336"/>
              <a:gd name="connsiteX185" fmla="*/ 6195848 w 9074746"/>
              <a:gd name="connsiteY185" fmla="*/ 2709301 h 4522336"/>
              <a:gd name="connsiteX186" fmla="*/ 6526924 w 9074746"/>
              <a:gd name="connsiteY186" fmla="*/ 2693536 h 4522336"/>
              <a:gd name="connsiteX187" fmla="*/ 6385034 w 9074746"/>
              <a:gd name="connsiteY187" fmla="*/ 2740832 h 4522336"/>
              <a:gd name="connsiteX188" fmla="*/ 6337738 w 9074746"/>
              <a:gd name="connsiteY188" fmla="*/ 2756598 h 4522336"/>
              <a:gd name="connsiteX189" fmla="*/ 6290441 w 9074746"/>
              <a:gd name="connsiteY189" fmla="*/ 2772363 h 4522336"/>
              <a:gd name="connsiteX190" fmla="*/ 6211613 w 9074746"/>
              <a:gd name="connsiteY190" fmla="*/ 2835425 h 4522336"/>
              <a:gd name="connsiteX191" fmla="*/ 6164317 w 9074746"/>
              <a:gd name="connsiteY191" fmla="*/ 2866956 h 4522336"/>
              <a:gd name="connsiteX192" fmla="*/ 5896303 w 9074746"/>
              <a:gd name="connsiteY192" fmla="*/ 2898487 h 4522336"/>
              <a:gd name="connsiteX193" fmla="*/ 5880538 w 9074746"/>
              <a:gd name="connsiteY193" fmla="*/ 2961550 h 4522336"/>
              <a:gd name="connsiteX194" fmla="*/ 5990896 w 9074746"/>
              <a:gd name="connsiteY194" fmla="*/ 3087674 h 4522336"/>
              <a:gd name="connsiteX195" fmla="*/ 6006662 w 9074746"/>
              <a:gd name="connsiteY195" fmla="*/ 3134970 h 4522336"/>
              <a:gd name="connsiteX196" fmla="*/ 6053958 w 9074746"/>
              <a:gd name="connsiteY196" fmla="*/ 3150736 h 4522336"/>
              <a:gd name="connsiteX197" fmla="*/ 6038193 w 9074746"/>
              <a:gd name="connsiteY197" fmla="*/ 3324156 h 4522336"/>
              <a:gd name="connsiteX198" fmla="*/ 6053958 w 9074746"/>
              <a:gd name="connsiteY198" fmla="*/ 3276860 h 4522336"/>
              <a:gd name="connsiteX199" fmla="*/ 6101255 w 9074746"/>
              <a:gd name="connsiteY199" fmla="*/ 3261094 h 4522336"/>
              <a:gd name="connsiteX200" fmla="*/ 6195848 w 9074746"/>
              <a:gd name="connsiteY200" fmla="*/ 3213798 h 4522336"/>
              <a:gd name="connsiteX201" fmla="*/ 6148551 w 9074746"/>
              <a:gd name="connsiteY201" fmla="*/ 3639467 h 4522336"/>
              <a:gd name="connsiteX202" fmla="*/ 6022427 w 9074746"/>
              <a:gd name="connsiteY202" fmla="*/ 4033605 h 4522336"/>
              <a:gd name="connsiteX203" fmla="*/ 5990896 w 9074746"/>
              <a:gd name="connsiteY203" fmla="*/ 4175494 h 4522336"/>
              <a:gd name="connsiteX204" fmla="*/ 5959365 w 9074746"/>
              <a:gd name="connsiteY204" fmla="*/ 4522336 h 4522336"/>
              <a:gd name="connsiteX205" fmla="*/ 5896303 w 9074746"/>
              <a:gd name="connsiteY205" fmla="*/ 4348915 h 4522336"/>
              <a:gd name="connsiteX206" fmla="*/ 5880538 w 9074746"/>
              <a:gd name="connsiteY206" fmla="*/ 4301618 h 4522336"/>
              <a:gd name="connsiteX207" fmla="*/ 5849006 w 9074746"/>
              <a:gd name="connsiteY207" fmla="*/ 4270087 h 4522336"/>
              <a:gd name="connsiteX208" fmla="*/ 5817475 w 9074746"/>
              <a:gd name="connsiteY208" fmla="*/ 4159729 h 4522336"/>
              <a:gd name="connsiteX209" fmla="*/ 5801710 w 9074746"/>
              <a:gd name="connsiteY209" fmla="*/ 4080901 h 4522336"/>
              <a:gd name="connsiteX210" fmla="*/ 5785944 w 9074746"/>
              <a:gd name="connsiteY210" fmla="*/ 4033605 h 4522336"/>
              <a:gd name="connsiteX211" fmla="*/ 5770179 w 9074746"/>
              <a:gd name="connsiteY211" fmla="*/ 3954777 h 4522336"/>
              <a:gd name="connsiteX212" fmla="*/ 5738648 w 9074746"/>
              <a:gd name="connsiteY212" fmla="*/ 3907481 h 4522336"/>
              <a:gd name="connsiteX213" fmla="*/ 5722882 w 9074746"/>
              <a:gd name="connsiteY213" fmla="*/ 3828653 h 4522336"/>
              <a:gd name="connsiteX214" fmla="*/ 5691351 w 9074746"/>
              <a:gd name="connsiteY214" fmla="*/ 3812887 h 4522336"/>
              <a:gd name="connsiteX215" fmla="*/ 5644055 w 9074746"/>
              <a:gd name="connsiteY215" fmla="*/ 3844418 h 4522336"/>
              <a:gd name="connsiteX216" fmla="*/ 5565227 w 9074746"/>
              <a:gd name="connsiteY216" fmla="*/ 3828653 h 4522336"/>
              <a:gd name="connsiteX217" fmla="*/ 5517931 w 9074746"/>
              <a:gd name="connsiteY217" fmla="*/ 3812887 h 4522336"/>
              <a:gd name="connsiteX218" fmla="*/ 5470634 w 9074746"/>
              <a:gd name="connsiteY218" fmla="*/ 3828653 h 4522336"/>
              <a:gd name="connsiteX219" fmla="*/ 5376041 w 9074746"/>
              <a:gd name="connsiteY219" fmla="*/ 3844418 h 4522336"/>
              <a:gd name="connsiteX220" fmla="*/ 5328744 w 9074746"/>
              <a:gd name="connsiteY220" fmla="*/ 3860184 h 4522336"/>
              <a:gd name="connsiteX221" fmla="*/ 5281448 w 9074746"/>
              <a:gd name="connsiteY221" fmla="*/ 3891715 h 4522336"/>
              <a:gd name="connsiteX222" fmla="*/ 5186855 w 9074746"/>
              <a:gd name="connsiteY222" fmla="*/ 3923246 h 4522336"/>
              <a:gd name="connsiteX223" fmla="*/ 5092262 w 9074746"/>
              <a:gd name="connsiteY223" fmla="*/ 3986308 h 4522336"/>
              <a:gd name="connsiteX224" fmla="*/ 5013434 w 9074746"/>
              <a:gd name="connsiteY224" fmla="*/ 4065136 h 4522336"/>
              <a:gd name="connsiteX225" fmla="*/ 4918841 w 9074746"/>
              <a:gd name="connsiteY225" fmla="*/ 4096667 h 4522336"/>
              <a:gd name="connsiteX226" fmla="*/ 4871544 w 9074746"/>
              <a:gd name="connsiteY226" fmla="*/ 4112432 h 4522336"/>
              <a:gd name="connsiteX227" fmla="*/ 4855779 w 9074746"/>
              <a:gd name="connsiteY227" fmla="*/ 3939012 h 4522336"/>
              <a:gd name="connsiteX228" fmla="*/ 4824248 w 9074746"/>
              <a:gd name="connsiteY228" fmla="*/ 3986308 h 4522336"/>
              <a:gd name="connsiteX229" fmla="*/ 4776951 w 9074746"/>
              <a:gd name="connsiteY229" fmla="*/ 4065136 h 4522336"/>
              <a:gd name="connsiteX230" fmla="*/ 4713889 w 9074746"/>
              <a:gd name="connsiteY230" fmla="*/ 4191260 h 4522336"/>
              <a:gd name="connsiteX231" fmla="*/ 4698124 w 9074746"/>
              <a:gd name="connsiteY231" fmla="*/ 4254322 h 4522336"/>
              <a:gd name="connsiteX232" fmla="*/ 4635062 w 9074746"/>
              <a:gd name="connsiteY232" fmla="*/ 4333150 h 4522336"/>
              <a:gd name="connsiteX233" fmla="*/ 4603531 w 9074746"/>
              <a:gd name="connsiteY233" fmla="*/ 4380446 h 4522336"/>
              <a:gd name="connsiteX234" fmla="*/ 4556234 w 9074746"/>
              <a:gd name="connsiteY234" fmla="*/ 4396212 h 4522336"/>
              <a:gd name="connsiteX235" fmla="*/ 4256689 w 9074746"/>
              <a:gd name="connsiteY235" fmla="*/ 4380446 h 4522336"/>
              <a:gd name="connsiteX236" fmla="*/ 4162096 w 9074746"/>
              <a:gd name="connsiteY236" fmla="*/ 4348915 h 4522336"/>
              <a:gd name="connsiteX237" fmla="*/ 3925613 w 9074746"/>
              <a:gd name="connsiteY237" fmla="*/ 4317384 h 4522336"/>
              <a:gd name="connsiteX238" fmla="*/ 3862551 w 9074746"/>
              <a:gd name="connsiteY238" fmla="*/ 4222791 h 4522336"/>
              <a:gd name="connsiteX239" fmla="*/ 3831020 w 9074746"/>
              <a:gd name="connsiteY239" fmla="*/ 4175494 h 4522336"/>
              <a:gd name="connsiteX240" fmla="*/ 3783724 w 9074746"/>
              <a:gd name="connsiteY240" fmla="*/ 4143963 h 4522336"/>
              <a:gd name="connsiteX241" fmla="*/ 3752193 w 9074746"/>
              <a:gd name="connsiteY241" fmla="*/ 4049370 h 4522336"/>
              <a:gd name="connsiteX242" fmla="*/ 3704896 w 9074746"/>
              <a:gd name="connsiteY242" fmla="*/ 3954777 h 4522336"/>
              <a:gd name="connsiteX243" fmla="*/ 3657600 w 9074746"/>
              <a:gd name="connsiteY243" fmla="*/ 3923246 h 4522336"/>
              <a:gd name="connsiteX244" fmla="*/ 3610303 w 9074746"/>
              <a:gd name="connsiteY244" fmla="*/ 3844418 h 4522336"/>
              <a:gd name="connsiteX245" fmla="*/ 3594538 w 9074746"/>
              <a:gd name="connsiteY245" fmla="*/ 3797122 h 4522336"/>
              <a:gd name="connsiteX246" fmla="*/ 3563006 w 9074746"/>
              <a:gd name="connsiteY246" fmla="*/ 3765591 h 4522336"/>
              <a:gd name="connsiteX247" fmla="*/ 3405351 w 9074746"/>
              <a:gd name="connsiteY247" fmla="*/ 3670998 h 4522336"/>
              <a:gd name="connsiteX248" fmla="*/ 3358055 w 9074746"/>
              <a:gd name="connsiteY248" fmla="*/ 3639467 h 4522336"/>
              <a:gd name="connsiteX249" fmla="*/ 3310758 w 9074746"/>
              <a:gd name="connsiteY249" fmla="*/ 3623701 h 4522336"/>
              <a:gd name="connsiteX250" fmla="*/ 3216165 w 9074746"/>
              <a:gd name="connsiteY250" fmla="*/ 3576405 h 4522336"/>
              <a:gd name="connsiteX251" fmla="*/ 3121572 w 9074746"/>
              <a:gd name="connsiteY251" fmla="*/ 3497577 h 4522336"/>
              <a:gd name="connsiteX252" fmla="*/ 3090041 w 9074746"/>
              <a:gd name="connsiteY252" fmla="*/ 3450281 h 4522336"/>
              <a:gd name="connsiteX253" fmla="*/ 3042744 w 9074746"/>
              <a:gd name="connsiteY253" fmla="*/ 3434515 h 4522336"/>
              <a:gd name="connsiteX254" fmla="*/ 2932386 w 9074746"/>
              <a:gd name="connsiteY254" fmla="*/ 3292625 h 4522336"/>
              <a:gd name="connsiteX255" fmla="*/ 2900855 w 9074746"/>
              <a:gd name="connsiteY255" fmla="*/ 3245329 h 4522336"/>
              <a:gd name="connsiteX256" fmla="*/ 2853558 w 9074746"/>
              <a:gd name="connsiteY256" fmla="*/ 3213798 h 4522336"/>
              <a:gd name="connsiteX257" fmla="*/ 2837793 w 9074746"/>
              <a:gd name="connsiteY257" fmla="*/ 3166501 h 4522336"/>
              <a:gd name="connsiteX258" fmla="*/ 2743200 w 9074746"/>
              <a:gd name="connsiteY258" fmla="*/ 3071908 h 4522336"/>
              <a:gd name="connsiteX259" fmla="*/ 2711669 w 9074746"/>
              <a:gd name="connsiteY259" fmla="*/ 2740832 h 4522336"/>
              <a:gd name="connsiteX260" fmla="*/ 2632841 w 9074746"/>
              <a:gd name="connsiteY260" fmla="*/ 2598943 h 4522336"/>
              <a:gd name="connsiteX261" fmla="*/ 2585544 w 9074746"/>
              <a:gd name="connsiteY261" fmla="*/ 2567412 h 4522336"/>
              <a:gd name="connsiteX262" fmla="*/ 2490951 w 9074746"/>
              <a:gd name="connsiteY262" fmla="*/ 2488584 h 4522336"/>
              <a:gd name="connsiteX263" fmla="*/ 2475186 w 9074746"/>
              <a:gd name="connsiteY263" fmla="*/ 2441287 h 4522336"/>
              <a:gd name="connsiteX264" fmla="*/ 2412124 w 9074746"/>
              <a:gd name="connsiteY264" fmla="*/ 2425522 h 4522336"/>
              <a:gd name="connsiteX265" fmla="*/ 2065282 w 9074746"/>
              <a:gd name="connsiteY265" fmla="*/ 2393991 h 4522336"/>
              <a:gd name="connsiteX266" fmla="*/ 2017986 w 9074746"/>
              <a:gd name="connsiteY266" fmla="*/ 2362460 h 4522336"/>
              <a:gd name="connsiteX267" fmla="*/ 1923393 w 9074746"/>
              <a:gd name="connsiteY267" fmla="*/ 2220570 h 4522336"/>
              <a:gd name="connsiteX268" fmla="*/ 1891862 w 9074746"/>
              <a:gd name="connsiteY268" fmla="*/ 2173274 h 4522336"/>
              <a:gd name="connsiteX269" fmla="*/ 1860331 w 9074746"/>
              <a:gd name="connsiteY269" fmla="*/ 2125977 h 4522336"/>
              <a:gd name="connsiteX270" fmla="*/ 1765738 w 9074746"/>
              <a:gd name="connsiteY270" fmla="*/ 2094446 h 4522336"/>
              <a:gd name="connsiteX271" fmla="*/ 1718441 w 9074746"/>
              <a:gd name="connsiteY271" fmla="*/ 2078681 h 4522336"/>
              <a:gd name="connsiteX272" fmla="*/ 1623848 w 9074746"/>
              <a:gd name="connsiteY272" fmla="*/ 2031384 h 4522336"/>
              <a:gd name="connsiteX273" fmla="*/ 1576551 w 9074746"/>
              <a:gd name="connsiteY273" fmla="*/ 1999853 h 4522336"/>
              <a:gd name="connsiteX274" fmla="*/ 1545020 w 9074746"/>
              <a:gd name="connsiteY274" fmla="*/ 1952556 h 4522336"/>
              <a:gd name="connsiteX275" fmla="*/ 1513489 w 9074746"/>
              <a:gd name="connsiteY275" fmla="*/ 1826432 h 4522336"/>
              <a:gd name="connsiteX276" fmla="*/ 1497724 w 9074746"/>
              <a:gd name="connsiteY276" fmla="*/ 1526887 h 4522336"/>
              <a:gd name="connsiteX277" fmla="*/ 1481958 w 9074746"/>
              <a:gd name="connsiteY277" fmla="*/ 1463825 h 4522336"/>
              <a:gd name="connsiteX278" fmla="*/ 1403131 w 9074746"/>
              <a:gd name="connsiteY278" fmla="*/ 1384998 h 4522336"/>
              <a:gd name="connsiteX279" fmla="*/ 1308538 w 9074746"/>
              <a:gd name="connsiteY279" fmla="*/ 1353467 h 4522336"/>
              <a:gd name="connsiteX280" fmla="*/ 1277006 w 9074746"/>
              <a:gd name="connsiteY280" fmla="*/ 1321936 h 4522336"/>
              <a:gd name="connsiteX281" fmla="*/ 1182413 w 9074746"/>
              <a:gd name="connsiteY281" fmla="*/ 1290405 h 4522336"/>
              <a:gd name="connsiteX282" fmla="*/ 1072055 w 9074746"/>
              <a:gd name="connsiteY282" fmla="*/ 1227343 h 4522336"/>
              <a:gd name="connsiteX283" fmla="*/ 1024758 w 9074746"/>
              <a:gd name="connsiteY283" fmla="*/ 1211577 h 4522336"/>
              <a:gd name="connsiteX284" fmla="*/ 930165 w 9074746"/>
              <a:gd name="connsiteY284" fmla="*/ 1164281 h 4522336"/>
              <a:gd name="connsiteX285" fmla="*/ 882869 w 9074746"/>
              <a:gd name="connsiteY285" fmla="*/ 1132750 h 4522336"/>
              <a:gd name="connsiteX286" fmla="*/ 851338 w 9074746"/>
              <a:gd name="connsiteY286" fmla="*/ 1101218 h 4522336"/>
              <a:gd name="connsiteX287" fmla="*/ 725213 w 9074746"/>
              <a:gd name="connsiteY287" fmla="*/ 1053922 h 4522336"/>
              <a:gd name="connsiteX288" fmla="*/ 677917 w 9074746"/>
              <a:gd name="connsiteY288" fmla="*/ 1022391 h 4522336"/>
              <a:gd name="connsiteX289" fmla="*/ 583324 w 9074746"/>
              <a:gd name="connsiteY289" fmla="*/ 880501 h 4522336"/>
              <a:gd name="connsiteX290" fmla="*/ 551793 w 9074746"/>
              <a:gd name="connsiteY290" fmla="*/ 833205 h 4522336"/>
              <a:gd name="connsiteX291" fmla="*/ 504496 w 9074746"/>
              <a:gd name="connsiteY291" fmla="*/ 785908 h 4522336"/>
              <a:gd name="connsiteX292" fmla="*/ 378372 w 9074746"/>
              <a:gd name="connsiteY292" fmla="*/ 659784 h 4522336"/>
              <a:gd name="connsiteX293" fmla="*/ 268013 w 9074746"/>
              <a:gd name="connsiteY293" fmla="*/ 549425 h 4522336"/>
              <a:gd name="connsiteX294" fmla="*/ 189186 w 9074746"/>
              <a:gd name="connsiteY294" fmla="*/ 486363 h 4522336"/>
              <a:gd name="connsiteX295" fmla="*/ 157655 w 9074746"/>
              <a:gd name="connsiteY295" fmla="*/ 439067 h 4522336"/>
              <a:gd name="connsiteX296" fmla="*/ 110358 w 9074746"/>
              <a:gd name="connsiteY296" fmla="*/ 391770 h 4522336"/>
              <a:gd name="connsiteX297" fmla="*/ 47296 w 9074746"/>
              <a:gd name="connsiteY297" fmla="*/ 297177 h 4522336"/>
              <a:gd name="connsiteX298" fmla="*/ 31531 w 9074746"/>
              <a:gd name="connsiteY298" fmla="*/ 249881 h 4522336"/>
              <a:gd name="connsiteX299" fmla="*/ 0 w 9074746"/>
              <a:gd name="connsiteY299" fmla="*/ 202584 h 452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</a:cxnLst>
            <a:rect l="l" t="t" r="r" b="b"/>
            <a:pathLst>
              <a:path w="9074746" h="4522336">
                <a:moveTo>
                  <a:pt x="126124" y="234115"/>
                </a:moveTo>
                <a:cubicBezTo>
                  <a:pt x="183931" y="239370"/>
                  <a:pt x="242787" y="237719"/>
                  <a:pt x="299544" y="249881"/>
                </a:cubicBezTo>
                <a:cubicBezTo>
                  <a:pt x="318071" y="253851"/>
                  <a:pt x="329526" y="273717"/>
                  <a:pt x="346841" y="281412"/>
                </a:cubicBezTo>
                <a:cubicBezTo>
                  <a:pt x="377213" y="294911"/>
                  <a:pt x="411706" y="298079"/>
                  <a:pt x="441434" y="312943"/>
                </a:cubicBezTo>
                <a:cubicBezTo>
                  <a:pt x="462455" y="323453"/>
                  <a:pt x="482675" y="335746"/>
                  <a:pt x="504496" y="344474"/>
                </a:cubicBezTo>
                <a:cubicBezTo>
                  <a:pt x="535355" y="356818"/>
                  <a:pt x="567558" y="365495"/>
                  <a:pt x="599089" y="376005"/>
                </a:cubicBezTo>
                <a:lnTo>
                  <a:pt x="646386" y="391770"/>
                </a:lnTo>
                <a:cubicBezTo>
                  <a:pt x="675151" y="434918"/>
                  <a:pt x="675428" y="448471"/>
                  <a:pt x="725213" y="470598"/>
                </a:cubicBezTo>
                <a:cubicBezTo>
                  <a:pt x="755585" y="484097"/>
                  <a:pt x="792151" y="483693"/>
                  <a:pt x="819806" y="502129"/>
                </a:cubicBezTo>
                <a:cubicBezTo>
                  <a:pt x="835572" y="512639"/>
                  <a:pt x="849788" y="525965"/>
                  <a:pt x="867103" y="533660"/>
                </a:cubicBezTo>
                <a:cubicBezTo>
                  <a:pt x="897475" y="547159"/>
                  <a:pt x="930165" y="554681"/>
                  <a:pt x="961696" y="565191"/>
                </a:cubicBezTo>
                <a:lnTo>
                  <a:pt x="1008993" y="580956"/>
                </a:lnTo>
                <a:cubicBezTo>
                  <a:pt x="1040348" y="601859"/>
                  <a:pt x="1064423" y="635885"/>
                  <a:pt x="1103586" y="596722"/>
                </a:cubicBezTo>
                <a:cubicBezTo>
                  <a:pt x="1130382" y="569926"/>
                  <a:pt x="1166648" y="502129"/>
                  <a:pt x="1166648" y="502129"/>
                </a:cubicBezTo>
                <a:cubicBezTo>
                  <a:pt x="1203434" y="391770"/>
                  <a:pt x="1208690" y="439067"/>
                  <a:pt x="1182413" y="360239"/>
                </a:cubicBezTo>
                <a:cubicBezTo>
                  <a:pt x="1187668" y="333963"/>
                  <a:pt x="1183315" y="303708"/>
                  <a:pt x="1198179" y="281412"/>
                </a:cubicBezTo>
                <a:cubicBezTo>
                  <a:pt x="1207397" y="267585"/>
                  <a:pt x="1228857" y="265646"/>
                  <a:pt x="1245475" y="265646"/>
                </a:cubicBezTo>
                <a:cubicBezTo>
                  <a:pt x="1287844" y="265646"/>
                  <a:pt x="1329558" y="276157"/>
                  <a:pt x="1371600" y="281412"/>
                </a:cubicBezTo>
                <a:cubicBezTo>
                  <a:pt x="1416858" y="462451"/>
                  <a:pt x="1353573" y="239353"/>
                  <a:pt x="1418896" y="391770"/>
                </a:cubicBezTo>
                <a:cubicBezTo>
                  <a:pt x="1449198" y="462473"/>
                  <a:pt x="1419753" y="440781"/>
                  <a:pt x="1450427" y="502129"/>
                </a:cubicBezTo>
                <a:cubicBezTo>
                  <a:pt x="1458901" y="519076"/>
                  <a:pt x="1464468" y="542137"/>
                  <a:pt x="1481958" y="549425"/>
                </a:cubicBezTo>
                <a:cubicBezTo>
                  <a:pt x="1531428" y="570037"/>
                  <a:pt x="1639613" y="580956"/>
                  <a:pt x="1639613" y="580956"/>
                </a:cubicBezTo>
                <a:cubicBezTo>
                  <a:pt x="1644999" y="588137"/>
                  <a:pt x="1710756" y="673382"/>
                  <a:pt x="1718441" y="691315"/>
                </a:cubicBezTo>
                <a:cubicBezTo>
                  <a:pt x="1766080" y="802474"/>
                  <a:pt x="1691651" y="711822"/>
                  <a:pt x="1781503" y="801674"/>
                </a:cubicBezTo>
                <a:cubicBezTo>
                  <a:pt x="1792013" y="833205"/>
                  <a:pt x="1807570" y="863483"/>
                  <a:pt x="1813034" y="896267"/>
                </a:cubicBezTo>
                <a:cubicBezTo>
                  <a:pt x="1818289" y="927798"/>
                  <a:pt x="1815817" y="961649"/>
                  <a:pt x="1828800" y="990860"/>
                </a:cubicBezTo>
                <a:cubicBezTo>
                  <a:pt x="1849338" y="1037070"/>
                  <a:pt x="1883648" y="1040673"/>
                  <a:pt x="1923393" y="1053922"/>
                </a:cubicBezTo>
                <a:cubicBezTo>
                  <a:pt x="1996965" y="1048667"/>
                  <a:pt x="2095803" y="1093896"/>
                  <a:pt x="2144110" y="1038156"/>
                </a:cubicBezTo>
                <a:cubicBezTo>
                  <a:pt x="2158705" y="1021316"/>
                  <a:pt x="2161113" y="821583"/>
                  <a:pt x="2096813" y="770143"/>
                </a:cubicBezTo>
                <a:cubicBezTo>
                  <a:pt x="2083836" y="759762"/>
                  <a:pt x="2065282" y="759632"/>
                  <a:pt x="2049517" y="754377"/>
                </a:cubicBezTo>
                <a:cubicBezTo>
                  <a:pt x="1959152" y="618831"/>
                  <a:pt x="2079478" y="778347"/>
                  <a:pt x="1970689" y="691315"/>
                </a:cubicBezTo>
                <a:cubicBezTo>
                  <a:pt x="1955893" y="679478"/>
                  <a:pt x="1950171" y="659437"/>
                  <a:pt x="1939158" y="644018"/>
                </a:cubicBezTo>
                <a:cubicBezTo>
                  <a:pt x="1885826" y="569353"/>
                  <a:pt x="1909879" y="592967"/>
                  <a:pt x="1844565" y="549425"/>
                </a:cubicBezTo>
                <a:cubicBezTo>
                  <a:pt x="1754202" y="413882"/>
                  <a:pt x="1862540" y="585375"/>
                  <a:pt x="1797269" y="454832"/>
                </a:cubicBezTo>
                <a:cubicBezTo>
                  <a:pt x="1788795" y="437885"/>
                  <a:pt x="1776248" y="423301"/>
                  <a:pt x="1765738" y="407536"/>
                </a:cubicBezTo>
                <a:cubicBezTo>
                  <a:pt x="1770993" y="391770"/>
                  <a:pt x="1771122" y="373216"/>
                  <a:pt x="1781503" y="360239"/>
                </a:cubicBezTo>
                <a:cubicBezTo>
                  <a:pt x="1803730" y="332456"/>
                  <a:pt x="1844939" y="323328"/>
                  <a:pt x="1876096" y="312943"/>
                </a:cubicBezTo>
                <a:lnTo>
                  <a:pt x="2112579" y="328708"/>
                </a:lnTo>
                <a:cubicBezTo>
                  <a:pt x="2207144" y="334439"/>
                  <a:pt x="2306017" y="315945"/>
                  <a:pt x="2396358" y="344474"/>
                </a:cubicBezTo>
                <a:cubicBezTo>
                  <a:pt x="2421910" y="352543"/>
                  <a:pt x="2406869" y="397025"/>
                  <a:pt x="2412124" y="423301"/>
                </a:cubicBezTo>
                <a:cubicBezTo>
                  <a:pt x="2417379" y="659784"/>
                  <a:pt x="2437945" y="896422"/>
                  <a:pt x="2427889" y="1132750"/>
                </a:cubicBezTo>
                <a:cubicBezTo>
                  <a:pt x="2427083" y="1151681"/>
                  <a:pt x="2390635" y="1148213"/>
                  <a:pt x="2380593" y="1164281"/>
                </a:cubicBezTo>
                <a:cubicBezTo>
                  <a:pt x="2315389" y="1268608"/>
                  <a:pt x="2394802" y="1251380"/>
                  <a:pt x="2301765" y="1274639"/>
                </a:cubicBezTo>
                <a:cubicBezTo>
                  <a:pt x="2275769" y="1281138"/>
                  <a:pt x="2249214" y="1285150"/>
                  <a:pt x="2222938" y="1290405"/>
                </a:cubicBezTo>
                <a:cubicBezTo>
                  <a:pt x="2264977" y="1416526"/>
                  <a:pt x="2201918" y="1269385"/>
                  <a:pt x="2286000" y="1353467"/>
                </a:cubicBezTo>
                <a:cubicBezTo>
                  <a:pt x="2297751" y="1365218"/>
                  <a:pt x="2296510" y="1384998"/>
                  <a:pt x="2301765" y="1400763"/>
                </a:cubicBezTo>
                <a:cubicBezTo>
                  <a:pt x="2303118" y="1414291"/>
                  <a:pt x="2284659" y="1565799"/>
                  <a:pt x="2349062" y="1589950"/>
                </a:cubicBezTo>
                <a:cubicBezTo>
                  <a:pt x="2378993" y="1601174"/>
                  <a:pt x="2412124" y="1600460"/>
                  <a:pt x="2443655" y="1605715"/>
                </a:cubicBezTo>
                <a:cubicBezTo>
                  <a:pt x="2448910" y="1621481"/>
                  <a:pt x="2451988" y="1638148"/>
                  <a:pt x="2459420" y="1653012"/>
                </a:cubicBezTo>
                <a:cubicBezTo>
                  <a:pt x="2467894" y="1669959"/>
                  <a:pt x="2483487" y="1682892"/>
                  <a:pt x="2490951" y="1700308"/>
                </a:cubicBezTo>
                <a:cubicBezTo>
                  <a:pt x="2513238" y="1752311"/>
                  <a:pt x="2493014" y="1771087"/>
                  <a:pt x="2538248" y="1810667"/>
                </a:cubicBezTo>
                <a:cubicBezTo>
                  <a:pt x="2566767" y="1835621"/>
                  <a:pt x="2632841" y="1873729"/>
                  <a:pt x="2632841" y="1873729"/>
                </a:cubicBezTo>
                <a:cubicBezTo>
                  <a:pt x="2638096" y="1894750"/>
                  <a:pt x="2635070" y="1919872"/>
                  <a:pt x="2648606" y="1936791"/>
                </a:cubicBezTo>
                <a:cubicBezTo>
                  <a:pt x="2658987" y="1949768"/>
                  <a:pt x="2679553" y="1949583"/>
                  <a:pt x="2695903" y="1952556"/>
                </a:cubicBezTo>
                <a:cubicBezTo>
                  <a:pt x="2737588" y="1960135"/>
                  <a:pt x="2779986" y="1963067"/>
                  <a:pt x="2822027" y="1968322"/>
                </a:cubicBezTo>
                <a:cubicBezTo>
                  <a:pt x="2837793" y="1978832"/>
                  <a:pt x="2856847" y="1985593"/>
                  <a:pt x="2869324" y="1999853"/>
                </a:cubicBezTo>
                <a:cubicBezTo>
                  <a:pt x="2894278" y="2028372"/>
                  <a:pt x="2932386" y="2094446"/>
                  <a:pt x="2932386" y="2094446"/>
                </a:cubicBezTo>
                <a:cubicBezTo>
                  <a:pt x="2969172" y="2204804"/>
                  <a:pt x="2932386" y="2178528"/>
                  <a:pt x="3011213" y="2204805"/>
                </a:cubicBezTo>
                <a:cubicBezTo>
                  <a:pt x="3021723" y="2225826"/>
                  <a:pt x="3033486" y="2246265"/>
                  <a:pt x="3042744" y="2267867"/>
                </a:cubicBezTo>
                <a:cubicBezTo>
                  <a:pt x="3049290" y="2283141"/>
                  <a:pt x="3046759" y="2303412"/>
                  <a:pt x="3058510" y="2315163"/>
                </a:cubicBezTo>
                <a:cubicBezTo>
                  <a:pt x="3070261" y="2326914"/>
                  <a:pt x="3090041" y="2325674"/>
                  <a:pt x="3105806" y="2330929"/>
                </a:cubicBezTo>
                <a:cubicBezTo>
                  <a:pt x="3111061" y="2346694"/>
                  <a:pt x="3115026" y="2362951"/>
                  <a:pt x="3121572" y="2378225"/>
                </a:cubicBezTo>
                <a:cubicBezTo>
                  <a:pt x="3130830" y="2399827"/>
                  <a:pt x="3144851" y="2419282"/>
                  <a:pt x="3153103" y="2441287"/>
                </a:cubicBezTo>
                <a:cubicBezTo>
                  <a:pt x="3160711" y="2461575"/>
                  <a:pt x="3159179" y="2484970"/>
                  <a:pt x="3168869" y="2504350"/>
                </a:cubicBezTo>
                <a:cubicBezTo>
                  <a:pt x="3204843" y="2576299"/>
                  <a:pt x="3250710" y="2576455"/>
                  <a:pt x="3279227" y="2662005"/>
                </a:cubicBezTo>
                <a:lnTo>
                  <a:pt x="3310758" y="2756598"/>
                </a:lnTo>
                <a:cubicBezTo>
                  <a:pt x="3316013" y="2772363"/>
                  <a:pt x="3312697" y="2794676"/>
                  <a:pt x="3326524" y="2803894"/>
                </a:cubicBezTo>
                <a:lnTo>
                  <a:pt x="3373820" y="2835425"/>
                </a:lnTo>
                <a:cubicBezTo>
                  <a:pt x="3387546" y="2876603"/>
                  <a:pt x="3395978" y="2918514"/>
                  <a:pt x="3436882" y="2945784"/>
                </a:cubicBezTo>
                <a:cubicBezTo>
                  <a:pt x="3464536" y="2964220"/>
                  <a:pt x="3531475" y="2977315"/>
                  <a:pt x="3531475" y="2977315"/>
                </a:cubicBezTo>
                <a:cubicBezTo>
                  <a:pt x="3547241" y="2987825"/>
                  <a:pt x="3560965" y="3002371"/>
                  <a:pt x="3578772" y="3008846"/>
                </a:cubicBezTo>
                <a:cubicBezTo>
                  <a:pt x="3619498" y="3023655"/>
                  <a:pt x="3663785" y="3026673"/>
                  <a:pt x="3704896" y="3040377"/>
                </a:cubicBezTo>
                <a:cubicBezTo>
                  <a:pt x="3720662" y="3045632"/>
                  <a:pt x="3737329" y="3048711"/>
                  <a:pt x="3752193" y="3056143"/>
                </a:cubicBezTo>
                <a:cubicBezTo>
                  <a:pt x="3840259" y="3100177"/>
                  <a:pt x="3758507" y="3092091"/>
                  <a:pt x="3894082" y="3119205"/>
                </a:cubicBezTo>
                <a:cubicBezTo>
                  <a:pt x="3920358" y="3124460"/>
                  <a:pt x="3946800" y="3128945"/>
                  <a:pt x="3972910" y="3134970"/>
                </a:cubicBezTo>
                <a:cubicBezTo>
                  <a:pt x="4015135" y="3144714"/>
                  <a:pt x="4099034" y="3166501"/>
                  <a:pt x="4099034" y="3166501"/>
                </a:cubicBezTo>
                <a:cubicBezTo>
                  <a:pt x="4127793" y="3252777"/>
                  <a:pt x="4107907" y="3257647"/>
                  <a:pt x="4177862" y="3292625"/>
                </a:cubicBezTo>
                <a:cubicBezTo>
                  <a:pt x="4192726" y="3300057"/>
                  <a:pt x="4209393" y="3303136"/>
                  <a:pt x="4225158" y="3308391"/>
                </a:cubicBezTo>
                <a:cubicBezTo>
                  <a:pt x="4240924" y="3303136"/>
                  <a:pt x="4259478" y="3303006"/>
                  <a:pt x="4272455" y="3292625"/>
                </a:cubicBezTo>
                <a:cubicBezTo>
                  <a:pt x="4374330" y="3211126"/>
                  <a:pt x="4232400" y="3269192"/>
                  <a:pt x="4351282" y="3229563"/>
                </a:cubicBezTo>
                <a:cubicBezTo>
                  <a:pt x="4356537" y="3213798"/>
                  <a:pt x="4355297" y="3194018"/>
                  <a:pt x="4367048" y="3182267"/>
                </a:cubicBezTo>
                <a:cubicBezTo>
                  <a:pt x="4378799" y="3170516"/>
                  <a:pt x="4399480" y="3173933"/>
                  <a:pt x="4414344" y="3166501"/>
                </a:cubicBezTo>
                <a:cubicBezTo>
                  <a:pt x="4431291" y="3158027"/>
                  <a:pt x="4445875" y="3145480"/>
                  <a:pt x="4461641" y="3134970"/>
                </a:cubicBezTo>
                <a:cubicBezTo>
                  <a:pt x="4466896" y="3119205"/>
                  <a:pt x="4468856" y="3101924"/>
                  <a:pt x="4477406" y="3087674"/>
                </a:cubicBezTo>
                <a:cubicBezTo>
                  <a:pt x="4489974" y="3066727"/>
                  <a:pt x="4537823" y="3033818"/>
                  <a:pt x="4556234" y="3024612"/>
                </a:cubicBezTo>
                <a:cubicBezTo>
                  <a:pt x="4571098" y="3017180"/>
                  <a:pt x="4589004" y="3016917"/>
                  <a:pt x="4603531" y="3008846"/>
                </a:cubicBezTo>
                <a:cubicBezTo>
                  <a:pt x="4603541" y="3008840"/>
                  <a:pt x="4721767" y="2930022"/>
                  <a:pt x="4745420" y="2914253"/>
                </a:cubicBezTo>
                <a:cubicBezTo>
                  <a:pt x="4761186" y="2903743"/>
                  <a:pt x="4774742" y="2888714"/>
                  <a:pt x="4792717" y="2882722"/>
                </a:cubicBezTo>
                <a:cubicBezTo>
                  <a:pt x="4857988" y="2860964"/>
                  <a:pt x="4826186" y="2876174"/>
                  <a:pt x="4887310" y="2835425"/>
                </a:cubicBezTo>
                <a:cubicBezTo>
                  <a:pt x="4897820" y="2819660"/>
                  <a:pt x="4904285" y="2800259"/>
                  <a:pt x="4918841" y="2788129"/>
                </a:cubicBezTo>
                <a:cubicBezTo>
                  <a:pt x="4936896" y="2773084"/>
                  <a:pt x="4961498" y="2768258"/>
                  <a:pt x="4981903" y="2756598"/>
                </a:cubicBezTo>
                <a:cubicBezTo>
                  <a:pt x="4998354" y="2747197"/>
                  <a:pt x="5013434" y="2735577"/>
                  <a:pt x="5029200" y="2725067"/>
                </a:cubicBezTo>
                <a:cubicBezTo>
                  <a:pt x="5081752" y="2646239"/>
                  <a:pt x="5044965" y="2688281"/>
                  <a:pt x="5155324" y="2614708"/>
                </a:cubicBezTo>
                <a:lnTo>
                  <a:pt x="5202620" y="2583177"/>
                </a:lnTo>
                <a:cubicBezTo>
                  <a:pt x="5230370" y="2499931"/>
                  <a:pt x="5209168" y="2549707"/>
                  <a:pt x="5281448" y="2441287"/>
                </a:cubicBezTo>
                <a:cubicBezTo>
                  <a:pt x="5291958" y="2425522"/>
                  <a:pt x="5297214" y="2404501"/>
                  <a:pt x="5312979" y="2393991"/>
                </a:cubicBezTo>
                <a:lnTo>
                  <a:pt x="5407572" y="2330929"/>
                </a:lnTo>
                <a:cubicBezTo>
                  <a:pt x="5423338" y="2320419"/>
                  <a:pt x="5436894" y="2305390"/>
                  <a:pt x="5454869" y="2299398"/>
                </a:cubicBezTo>
                <a:cubicBezTo>
                  <a:pt x="5527586" y="2275158"/>
                  <a:pt x="5485869" y="2286891"/>
                  <a:pt x="5580993" y="2267867"/>
                </a:cubicBezTo>
                <a:cubicBezTo>
                  <a:pt x="5591503" y="2252101"/>
                  <a:pt x="5605060" y="2237986"/>
                  <a:pt x="5612524" y="2220570"/>
                </a:cubicBezTo>
                <a:cubicBezTo>
                  <a:pt x="5621059" y="2200654"/>
                  <a:pt x="5626937" y="2179133"/>
                  <a:pt x="5628289" y="2157508"/>
                </a:cubicBezTo>
                <a:cubicBezTo>
                  <a:pt x="5637473" y="2010556"/>
                  <a:pt x="5625213" y="1862102"/>
                  <a:pt x="5644055" y="1716074"/>
                </a:cubicBezTo>
                <a:cubicBezTo>
                  <a:pt x="5650419" y="1666753"/>
                  <a:pt x="5766251" y="1643810"/>
                  <a:pt x="5785944" y="1637246"/>
                </a:cubicBezTo>
                <a:cubicBezTo>
                  <a:pt x="5801710" y="1631991"/>
                  <a:pt x="5816631" y="1622000"/>
                  <a:pt x="5833241" y="1621481"/>
                </a:cubicBezTo>
                <a:lnTo>
                  <a:pt x="6337738" y="1605715"/>
                </a:lnTo>
                <a:cubicBezTo>
                  <a:pt x="6392917" y="1568929"/>
                  <a:pt x="6421820" y="1558418"/>
                  <a:pt x="6448096" y="1479591"/>
                </a:cubicBezTo>
                <a:cubicBezTo>
                  <a:pt x="6453351" y="1463825"/>
                  <a:pt x="6454644" y="1446121"/>
                  <a:pt x="6463862" y="1432294"/>
                </a:cubicBezTo>
                <a:cubicBezTo>
                  <a:pt x="6476229" y="1413743"/>
                  <a:pt x="6496885" y="1402126"/>
                  <a:pt x="6511158" y="1384998"/>
                </a:cubicBezTo>
                <a:cubicBezTo>
                  <a:pt x="6576848" y="1306170"/>
                  <a:pt x="6503275" y="1363977"/>
                  <a:pt x="6589986" y="1306170"/>
                </a:cubicBezTo>
                <a:cubicBezTo>
                  <a:pt x="6627509" y="1193602"/>
                  <a:pt x="6603081" y="1239231"/>
                  <a:pt x="6653048" y="1164281"/>
                </a:cubicBezTo>
                <a:cubicBezTo>
                  <a:pt x="6708101" y="999121"/>
                  <a:pt x="6656149" y="1127323"/>
                  <a:pt x="6716110" y="1022391"/>
                </a:cubicBezTo>
                <a:cubicBezTo>
                  <a:pt x="6727770" y="1001986"/>
                  <a:pt x="6733981" y="978453"/>
                  <a:pt x="6747641" y="959329"/>
                </a:cubicBezTo>
                <a:cubicBezTo>
                  <a:pt x="6760600" y="941186"/>
                  <a:pt x="6781250" y="929631"/>
                  <a:pt x="6794938" y="912032"/>
                </a:cubicBezTo>
                <a:cubicBezTo>
                  <a:pt x="6893978" y="784695"/>
                  <a:pt x="6813735" y="846949"/>
                  <a:pt x="6905296" y="785908"/>
                </a:cubicBezTo>
                <a:cubicBezTo>
                  <a:pt x="6915806" y="770143"/>
                  <a:pt x="6920759" y="748654"/>
                  <a:pt x="6936827" y="738612"/>
                </a:cubicBezTo>
                <a:cubicBezTo>
                  <a:pt x="6965012" y="720997"/>
                  <a:pt x="6999889" y="717591"/>
                  <a:pt x="7031420" y="707081"/>
                </a:cubicBezTo>
                <a:cubicBezTo>
                  <a:pt x="7047186" y="701826"/>
                  <a:pt x="7064890" y="700533"/>
                  <a:pt x="7078717" y="691315"/>
                </a:cubicBezTo>
                <a:cubicBezTo>
                  <a:pt x="7094482" y="680805"/>
                  <a:pt x="7107225" y="662235"/>
                  <a:pt x="7126013" y="659784"/>
                </a:cubicBezTo>
                <a:cubicBezTo>
                  <a:pt x="7230364" y="646173"/>
                  <a:pt x="7336220" y="649273"/>
                  <a:pt x="7441324" y="644018"/>
                </a:cubicBezTo>
                <a:cubicBezTo>
                  <a:pt x="7501324" y="637352"/>
                  <a:pt x="7583722" y="650194"/>
                  <a:pt x="7630510" y="596722"/>
                </a:cubicBezTo>
                <a:cubicBezTo>
                  <a:pt x="7655464" y="568203"/>
                  <a:pt x="7672551" y="533660"/>
                  <a:pt x="7693572" y="502129"/>
                </a:cubicBezTo>
                <a:lnTo>
                  <a:pt x="7725103" y="454832"/>
                </a:lnTo>
                <a:cubicBezTo>
                  <a:pt x="7638825" y="397314"/>
                  <a:pt x="7712375" y="436521"/>
                  <a:pt x="7567448" y="407536"/>
                </a:cubicBezTo>
                <a:cubicBezTo>
                  <a:pt x="7520826" y="398212"/>
                  <a:pt x="7512715" y="386812"/>
                  <a:pt x="7472855" y="360239"/>
                </a:cubicBezTo>
                <a:cubicBezTo>
                  <a:pt x="7467600" y="344474"/>
                  <a:pt x="7457089" y="329561"/>
                  <a:pt x="7457089" y="312943"/>
                </a:cubicBezTo>
                <a:cubicBezTo>
                  <a:pt x="7457089" y="273367"/>
                  <a:pt x="7491715" y="238662"/>
                  <a:pt x="7520151" y="218350"/>
                </a:cubicBezTo>
                <a:cubicBezTo>
                  <a:pt x="7560749" y="189351"/>
                  <a:pt x="7634726" y="169647"/>
                  <a:pt x="7677806" y="155287"/>
                </a:cubicBezTo>
                <a:lnTo>
                  <a:pt x="7725103" y="139522"/>
                </a:lnTo>
                <a:lnTo>
                  <a:pt x="7772400" y="123756"/>
                </a:lnTo>
                <a:cubicBezTo>
                  <a:pt x="7786413" y="144776"/>
                  <a:pt x="7816193" y="202584"/>
                  <a:pt x="7851227" y="202584"/>
                </a:cubicBezTo>
                <a:cubicBezTo>
                  <a:pt x="7884464" y="202584"/>
                  <a:pt x="7912681" y="173602"/>
                  <a:pt x="7945820" y="171053"/>
                </a:cubicBezTo>
                <a:lnTo>
                  <a:pt x="8150772" y="155287"/>
                </a:lnTo>
                <a:cubicBezTo>
                  <a:pt x="8264920" y="79189"/>
                  <a:pt x="8211470" y="75278"/>
                  <a:pt x="8308427" y="123756"/>
                </a:cubicBezTo>
                <a:cubicBezTo>
                  <a:pt x="8404277" y="59856"/>
                  <a:pt x="8302436" y="120091"/>
                  <a:pt x="8418786" y="76460"/>
                </a:cubicBezTo>
                <a:cubicBezTo>
                  <a:pt x="8565435" y="21467"/>
                  <a:pt x="8383863" y="61260"/>
                  <a:pt x="8576441" y="29163"/>
                </a:cubicBezTo>
                <a:cubicBezTo>
                  <a:pt x="8602717" y="34418"/>
                  <a:pt x="8628680" y="48253"/>
                  <a:pt x="8655269" y="44929"/>
                </a:cubicBezTo>
                <a:cubicBezTo>
                  <a:pt x="8674070" y="42579"/>
                  <a:pt x="8689167" y="0"/>
                  <a:pt x="8702565" y="13398"/>
                </a:cubicBezTo>
                <a:cubicBezTo>
                  <a:pt x="8848802" y="159635"/>
                  <a:pt x="8581309" y="80587"/>
                  <a:pt x="8797158" y="123756"/>
                </a:cubicBezTo>
                <a:cubicBezTo>
                  <a:pt x="8802413" y="139522"/>
                  <a:pt x="8801173" y="159302"/>
                  <a:pt x="8812924" y="171053"/>
                </a:cubicBezTo>
                <a:cubicBezTo>
                  <a:pt x="8824675" y="182804"/>
                  <a:pt x="8854965" y="171053"/>
                  <a:pt x="8860220" y="186818"/>
                </a:cubicBezTo>
                <a:cubicBezTo>
                  <a:pt x="8868694" y="212239"/>
                  <a:pt x="8849710" y="239370"/>
                  <a:pt x="8844455" y="265646"/>
                </a:cubicBezTo>
                <a:cubicBezTo>
                  <a:pt x="8849710" y="302432"/>
                  <a:pt x="8832446" y="351317"/>
                  <a:pt x="8860220" y="376005"/>
                </a:cubicBezTo>
                <a:cubicBezTo>
                  <a:pt x="8891887" y="404153"/>
                  <a:pt x="8963597" y="356025"/>
                  <a:pt x="8986344" y="391770"/>
                </a:cubicBezTo>
                <a:cubicBezTo>
                  <a:pt x="9074746" y="530687"/>
                  <a:pt x="8987385" y="543823"/>
                  <a:pt x="8923282" y="565191"/>
                </a:cubicBezTo>
                <a:cubicBezTo>
                  <a:pt x="8907517" y="580956"/>
                  <a:pt x="8893114" y="598214"/>
                  <a:pt x="8875986" y="612487"/>
                </a:cubicBezTo>
                <a:cubicBezTo>
                  <a:pt x="8844357" y="638844"/>
                  <a:pt x="8820093" y="641146"/>
                  <a:pt x="8797158" y="675550"/>
                </a:cubicBezTo>
                <a:cubicBezTo>
                  <a:pt x="8789572" y="686928"/>
                  <a:pt x="8752527" y="774389"/>
                  <a:pt x="8734096" y="785908"/>
                </a:cubicBezTo>
                <a:cubicBezTo>
                  <a:pt x="8705911" y="803523"/>
                  <a:pt x="8639503" y="817439"/>
                  <a:pt x="8639503" y="817439"/>
                </a:cubicBezTo>
                <a:cubicBezTo>
                  <a:pt x="8548161" y="786993"/>
                  <a:pt x="8589487" y="793603"/>
                  <a:pt x="8434551" y="817439"/>
                </a:cubicBezTo>
                <a:cubicBezTo>
                  <a:pt x="8418126" y="819966"/>
                  <a:pt x="8403706" y="830855"/>
                  <a:pt x="8387255" y="833205"/>
                </a:cubicBezTo>
                <a:cubicBezTo>
                  <a:pt x="8329793" y="841414"/>
                  <a:pt x="8271641" y="843715"/>
                  <a:pt x="8213834" y="848970"/>
                </a:cubicBezTo>
                <a:cubicBezTo>
                  <a:pt x="8182303" y="859480"/>
                  <a:pt x="8147741" y="863401"/>
                  <a:pt x="8119241" y="880501"/>
                </a:cubicBezTo>
                <a:cubicBezTo>
                  <a:pt x="8090168" y="897945"/>
                  <a:pt x="8034773" y="938935"/>
                  <a:pt x="7993117" y="943563"/>
                </a:cubicBezTo>
                <a:cubicBezTo>
                  <a:pt x="7914598" y="952287"/>
                  <a:pt x="7835462" y="954074"/>
                  <a:pt x="7756634" y="959329"/>
                </a:cubicBezTo>
                <a:cubicBezTo>
                  <a:pt x="7709461" y="1100851"/>
                  <a:pt x="7758586" y="939813"/>
                  <a:pt x="7725103" y="1274639"/>
                </a:cubicBezTo>
                <a:cubicBezTo>
                  <a:pt x="7723449" y="1291175"/>
                  <a:pt x="7714593" y="1306170"/>
                  <a:pt x="7709338" y="1321936"/>
                </a:cubicBezTo>
                <a:cubicBezTo>
                  <a:pt x="7704083" y="1379743"/>
                  <a:pt x="7737643" y="1457581"/>
                  <a:pt x="7693572" y="1495356"/>
                </a:cubicBezTo>
                <a:cubicBezTo>
                  <a:pt x="7391398" y="1754361"/>
                  <a:pt x="7529848" y="1387435"/>
                  <a:pt x="7472855" y="1558418"/>
                </a:cubicBezTo>
                <a:cubicBezTo>
                  <a:pt x="7478110" y="1589949"/>
                  <a:pt x="7472760" y="1625258"/>
                  <a:pt x="7488620" y="1653012"/>
                </a:cubicBezTo>
                <a:cubicBezTo>
                  <a:pt x="7496865" y="1667441"/>
                  <a:pt x="7519326" y="1667829"/>
                  <a:pt x="7535917" y="1668777"/>
                </a:cubicBezTo>
                <a:cubicBezTo>
                  <a:pt x="7703890" y="1678375"/>
                  <a:pt x="7872248" y="1679288"/>
                  <a:pt x="8040413" y="1684543"/>
                </a:cubicBezTo>
                <a:cubicBezTo>
                  <a:pt x="8077199" y="1794902"/>
                  <a:pt x="8040413" y="1768626"/>
                  <a:pt x="8119241" y="1794901"/>
                </a:cubicBezTo>
                <a:cubicBezTo>
                  <a:pt x="8113986" y="1810667"/>
                  <a:pt x="8096043" y="1827334"/>
                  <a:pt x="8103475" y="1842198"/>
                </a:cubicBezTo>
                <a:cubicBezTo>
                  <a:pt x="8110907" y="1857062"/>
                  <a:pt x="8136945" y="1848745"/>
                  <a:pt x="8150772" y="1857963"/>
                </a:cubicBezTo>
                <a:cubicBezTo>
                  <a:pt x="8268869" y="1936693"/>
                  <a:pt x="8132906" y="1883539"/>
                  <a:pt x="8245365" y="1921025"/>
                </a:cubicBezTo>
                <a:cubicBezTo>
                  <a:pt x="8240110" y="1942046"/>
                  <a:pt x="8246934" y="1971086"/>
                  <a:pt x="8229600" y="1984087"/>
                </a:cubicBezTo>
                <a:cubicBezTo>
                  <a:pt x="8216305" y="1994058"/>
                  <a:pt x="8198921" y="1968322"/>
                  <a:pt x="8182303" y="1968322"/>
                </a:cubicBezTo>
                <a:cubicBezTo>
                  <a:pt x="8087564" y="1968322"/>
                  <a:pt x="7993117" y="1978832"/>
                  <a:pt x="7898524" y="1984087"/>
                </a:cubicBezTo>
                <a:lnTo>
                  <a:pt x="7803931" y="2015618"/>
                </a:lnTo>
                <a:cubicBezTo>
                  <a:pt x="7772400" y="2026129"/>
                  <a:pt x="7741582" y="2039089"/>
                  <a:pt x="7709338" y="2047150"/>
                </a:cubicBezTo>
                <a:cubicBezTo>
                  <a:pt x="7688317" y="2052405"/>
                  <a:pt x="7667522" y="2058666"/>
                  <a:pt x="7646275" y="2062915"/>
                </a:cubicBezTo>
                <a:cubicBezTo>
                  <a:pt x="7614930" y="2069184"/>
                  <a:pt x="7582887" y="2071747"/>
                  <a:pt x="7551682" y="2078681"/>
                </a:cubicBezTo>
                <a:cubicBezTo>
                  <a:pt x="7535460" y="2082286"/>
                  <a:pt x="7520365" y="2089881"/>
                  <a:pt x="7504386" y="2094446"/>
                </a:cubicBezTo>
                <a:cubicBezTo>
                  <a:pt x="7483552" y="2100399"/>
                  <a:pt x="7462345" y="2104957"/>
                  <a:pt x="7441324" y="2110212"/>
                </a:cubicBezTo>
                <a:cubicBezTo>
                  <a:pt x="7269083" y="2225038"/>
                  <a:pt x="7431872" y="2128461"/>
                  <a:pt x="6952593" y="2157508"/>
                </a:cubicBezTo>
                <a:cubicBezTo>
                  <a:pt x="6925846" y="2159129"/>
                  <a:pt x="6900041" y="2168019"/>
                  <a:pt x="6873765" y="2173274"/>
                </a:cubicBezTo>
                <a:cubicBezTo>
                  <a:pt x="6858000" y="2183784"/>
                  <a:pt x="6843784" y="2197110"/>
                  <a:pt x="6826469" y="2204805"/>
                </a:cubicBezTo>
                <a:cubicBezTo>
                  <a:pt x="6728449" y="2248369"/>
                  <a:pt x="6690776" y="2240446"/>
                  <a:pt x="6574220" y="2252101"/>
                </a:cubicBezTo>
                <a:cubicBezTo>
                  <a:pt x="6563710" y="2267867"/>
                  <a:pt x="6557485" y="2287561"/>
                  <a:pt x="6542689" y="2299398"/>
                </a:cubicBezTo>
                <a:cubicBezTo>
                  <a:pt x="6529712" y="2309779"/>
                  <a:pt x="6511897" y="2313221"/>
                  <a:pt x="6495393" y="2315163"/>
                </a:cubicBezTo>
                <a:cubicBezTo>
                  <a:pt x="6422138" y="2323781"/>
                  <a:pt x="6348248" y="2325674"/>
                  <a:pt x="6274675" y="2330929"/>
                </a:cubicBezTo>
                <a:cubicBezTo>
                  <a:pt x="6269420" y="2367715"/>
                  <a:pt x="6285186" y="2415011"/>
                  <a:pt x="6258910" y="2441287"/>
                </a:cubicBezTo>
                <a:cubicBezTo>
                  <a:pt x="6239962" y="2460235"/>
                  <a:pt x="6262092" y="2381408"/>
                  <a:pt x="6243144" y="2362460"/>
                </a:cubicBezTo>
                <a:cubicBezTo>
                  <a:pt x="6231393" y="2350709"/>
                  <a:pt x="6234811" y="2394892"/>
                  <a:pt x="6227379" y="2409756"/>
                </a:cubicBezTo>
                <a:cubicBezTo>
                  <a:pt x="6166253" y="2532009"/>
                  <a:pt x="6219711" y="2385464"/>
                  <a:pt x="6180082" y="2504350"/>
                </a:cubicBezTo>
                <a:cubicBezTo>
                  <a:pt x="6185337" y="2572667"/>
                  <a:pt x="6135696" y="2676491"/>
                  <a:pt x="6195848" y="2709301"/>
                </a:cubicBezTo>
                <a:cubicBezTo>
                  <a:pt x="6292841" y="2762206"/>
                  <a:pt x="6631738" y="2658598"/>
                  <a:pt x="6526924" y="2693536"/>
                </a:cubicBezTo>
                <a:lnTo>
                  <a:pt x="6385034" y="2740832"/>
                </a:lnTo>
                <a:lnTo>
                  <a:pt x="6337738" y="2756598"/>
                </a:lnTo>
                <a:lnTo>
                  <a:pt x="6290441" y="2772363"/>
                </a:lnTo>
                <a:cubicBezTo>
                  <a:pt x="6237288" y="2852094"/>
                  <a:pt x="6287765" y="2797350"/>
                  <a:pt x="6211613" y="2835425"/>
                </a:cubicBezTo>
                <a:cubicBezTo>
                  <a:pt x="6194666" y="2843899"/>
                  <a:pt x="6181264" y="2858482"/>
                  <a:pt x="6164317" y="2866956"/>
                </a:cubicBezTo>
                <a:cubicBezTo>
                  <a:pt x="6092650" y="2902790"/>
                  <a:pt x="5931186" y="2895995"/>
                  <a:pt x="5896303" y="2898487"/>
                </a:cubicBezTo>
                <a:cubicBezTo>
                  <a:pt x="5891048" y="2919508"/>
                  <a:pt x="5874312" y="2940796"/>
                  <a:pt x="5880538" y="2961550"/>
                </a:cubicBezTo>
                <a:cubicBezTo>
                  <a:pt x="5903529" y="3038187"/>
                  <a:pt x="5937359" y="3051983"/>
                  <a:pt x="5990896" y="3087674"/>
                </a:cubicBezTo>
                <a:cubicBezTo>
                  <a:pt x="5996151" y="3103439"/>
                  <a:pt x="5994911" y="3123219"/>
                  <a:pt x="6006662" y="3134970"/>
                </a:cubicBezTo>
                <a:cubicBezTo>
                  <a:pt x="6018413" y="3146721"/>
                  <a:pt x="6051226" y="3134344"/>
                  <a:pt x="6053958" y="3150736"/>
                </a:cubicBezTo>
                <a:cubicBezTo>
                  <a:pt x="6063501" y="3207991"/>
                  <a:pt x="6038193" y="3266111"/>
                  <a:pt x="6038193" y="3324156"/>
                </a:cubicBezTo>
                <a:cubicBezTo>
                  <a:pt x="6038193" y="3340774"/>
                  <a:pt x="6042207" y="3288611"/>
                  <a:pt x="6053958" y="3276860"/>
                </a:cubicBezTo>
                <a:cubicBezTo>
                  <a:pt x="6065709" y="3265109"/>
                  <a:pt x="6086391" y="3268526"/>
                  <a:pt x="6101255" y="3261094"/>
                </a:cubicBezTo>
                <a:cubicBezTo>
                  <a:pt x="6223495" y="3199973"/>
                  <a:pt x="6076972" y="3253422"/>
                  <a:pt x="6195848" y="3213798"/>
                </a:cubicBezTo>
                <a:cubicBezTo>
                  <a:pt x="6180082" y="3355688"/>
                  <a:pt x="6178097" y="3499795"/>
                  <a:pt x="6148551" y="3639467"/>
                </a:cubicBezTo>
                <a:cubicBezTo>
                  <a:pt x="6120003" y="3774423"/>
                  <a:pt x="6052351" y="3898948"/>
                  <a:pt x="6022427" y="4033605"/>
                </a:cubicBezTo>
                <a:cubicBezTo>
                  <a:pt x="6011917" y="4080901"/>
                  <a:pt x="5999316" y="4127781"/>
                  <a:pt x="5990896" y="4175494"/>
                </a:cubicBezTo>
                <a:cubicBezTo>
                  <a:pt x="5972959" y="4277137"/>
                  <a:pt x="5966004" y="4429396"/>
                  <a:pt x="5959365" y="4522336"/>
                </a:cubicBezTo>
                <a:cubicBezTo>
                  <a:pt x="5923238" y="4377830"/>
                  <a:pt x="5951872" y="4432269"/>
                  <a:pt x="5896303" y="4348915"/>
                </a:cubicBezTo>
                <a:cubicBezTo>
                  <a:pt x="5891048" y="4333149"/>
                  <a:pt x="5889088" y="4315868"/>
                  <a:pt x="5880538" y="4301618"/>
                </a:cubicBezTo>
                <a:cubicBezTo>
                  <a:pt x="5872890" y="4288872"/>
                  <a:pt x="5855043" y="4283670"/>
                  <a:pt x="5849006" y="4270087"/>
                </a:cubicBezTo>
                <a:cubicBezTo>
                  <a:pt x="5833468" y="4235126"/>
                  <a:pt x="5826754" y="4196845"/>
                  <a:pt x="5817475" y="4159729"/>
                </a:cubicBezTo>
                <a:cubicBezTo>
                  <a:pt x="5810976" y="4133733"/>
                  <a:pt x="5808209" y="4106897"/>
                  <a:pt x="5801710" y="4080901"/>
                </a:cubicBezTo>
                <a:cubicBezTo>
                  <a:pt x="5797679" y="4064779"/>
                  <a:pt x="5789975" y="4049727"/>
                  <a:pt x="5785944" y="4033605"/>
                </a:cubicBezTo>
                <a:cubicBezTo>
                  <a:pt x="5779445" y="4007609"/>
                  <a:pt x="5779588" y="3979867"/>
                  <a:pt x="5770179" y="3954777"/>
                </a:cubicBezTo>
                <a:cubicBezTo>
                  <a:pt x="5763526" y="3937036"/>
                  <a:pt x="5749158" y="3923246"/>
                  <a:pt x="5738648" y="3907481"/>
                </a:cubicBezTo>
                <a:cubicBezTo>
                  <a:pt x="5733393" y="3881205"/>
                  <a:pt x="5725203" y="3855349"/>
                  <a:pt x="5722882" y="3828653"/>
                </a:cubicBezTo>
                <a:cubicBezTo>
                  <a:pt x="5676840" y="3299166"/>
                  <a:pt x="5736592" y="3597993"/>
                  <a:pt x="5691351" y="3812887"/>
                </a:cubicBezTo>
                <a:cubicBezTo>
                  <a:pt x="5687448" y="3831428"/>
                  <a:pt x="5659820" y="3833908"/>
                  <a:pt x="5644055" y="3844418"/>
                </a:cubicBezTo>
                <a:cubicBezTo>
                  <a:pt x="5617779" y="3839163"/>
                  <a:pt x="5591223" y="3835152"/>
                  <a:pt x="5565227" y="3828653"/>
                </a:cubicBezTo>
                <a:cubicBezTo>
                  <a:pt x="5549105" y="3824622"/>
                  <a:pt x="5534549" y="3812887"/>
                  <a:pt x="5517931" y="3812887"/>
                </a:cubicBezTo>
                <a:cubicBezTo>
                  <a:pt x="5501312" y="3812887"/>
                  <a:pt x="5486857" y="3825048"/>
                  <a:pt x="5470634" y="3828653"/>
                </a:cubicBezTo>
                <a:cubicBezTo>
                  <a:pt x="5439429" y="3835587"/>
                  <a:pt x="5407572" y="3839163"/>
                  <a:pt x="5376041" y="3844418"/>
                </a:cubicBezTo>
                <a:cubicBezTo>
                  <a:pt x="5360275" y="3849673"/>
                  <a:pt x="5343608" y="3852752"/>
                  <a:pt x="5328744" y="3860184"/>
                </a:cubicBezTo>
                <a:cubicBezTo>
                  <a:pt x="5311797" y="3868658"/>
                  <a:pt x="5298763" y="3884020"/>
                  <a:pt x="5281448" y="3891715"/>
                </a:cubicBezTo>
                <a:cubicBezTo>
                  <a:pt x="5251076" y="3905214"/>
                  <a:pt x="5186855" y="3923246"/>
                  <a:pt x="5186855" y="3923246"/>
                </a:cubicBezTo>
                <a:cubicBezTo>
                  <a:pt x="5155324" y="3944267"/>
                  <a:pt x="5113283" y="3954777"/>
                  <a:pt x="5092262" y="3986308"/>
                </a:cubicBezTo>
                <a:cubicBezTo>
                  <a:pt x="5063496" y="4029457"/>
                  <a:pt x="5063221" y="4043009"/>
                  <a:pt x="5013434" y="4065136"/>
                </a:cubicBezTo>
                <a:cubicBezTo>
                  <a:pt x="4983062" y="4078635"/>
                  <a:pt x="4950372" y="4086157"/>
                  <a:pt x="4918841" y="4096667"/>
                </a:cubicBezTo>
                <a:lnTo>
                  <a:pt x="4871544" y="4112432"/>
                </a:lnTo>
                <a:cubicBezTo>
                  <a:pt x="4866289" y="4054625"/>
                  <a:pt x="4876160" y="3993361"/>
                  <a:pt x="4855779" y="3939012"/>
                </a:cubicBezTo>
                <a:cubicBezTo>
                  <a:pt x="4849126" y="3921271"/>
                  <a:pt x="4834290" y="3970240"/>
                  <a:pt x="4824248" y="3986308"/>
                </a:cubicBezTo>
                <a:cubicBezTo>
                  <a:pt x="4808007" y="4012293"/>
                  <a:pt x="4791479" y="4038156"/>
                  <a:pt x="4776951" y="4065136"/>
                </a:cubicBezTo>
                <a:cubicBezTo>
                  <a:pt x="4754667" y="4106521"/>
                  <a:pt x="4713889" y="4191260"/>
                  <a:pt x="4713889" y="4191260"/>
                </a:cubicBezTo>
                <a:cubicBezTo>
                  <a:pt x="4708634" y="4212281"/>
                  <a:pt x="4706659" y="4234406"/>
                  <a:pt x="4698124" y="4254322"/>
                </a:cubicBezTo>
                <a:cubicBezTo>
                  <a:pt x="4675731" y="4306574"/>
                  <a:pt x="4666354" y="4294034"/>
                  <a:pt x="4635062" y="4333150"/>
                </a:cubicBezTo>
                <a:cubicBezTo>
                  <a:pt x="4623226" y="4347946"/>
                  <a:pt x="4618327" y="4368610"/>
                  <a:pt x="4603531" y="4380446"/>
                </a:cubicBezTo>
                <a:cubicBezTo>
                  <a:pt x="4590554" y="4390827"/>
                  <a:pt x="4572000" y="4390957"/>
                  <a:pt x="4556234" y="4396212"/>
                </a:cubicBezTo>
                <a:cubicBezTo>
                  <a:pt x="4456386" y="4390957"/>
                  <a:pt x="4355963" y="4392359"/>
                  <a:pt x="4256689" y="4380446"/>
                </a:cubicBezTo>
                <a:cubicBezTo>
                  <a:pt x="4223689" y="4376486"/>
                  <a:pt x="4194687" y="4355433"/>
                  <a:pt x="4162096" y="4348915"/>
                </a:cubicBezTo>
                <a:cubicBezTo>
                  <a:pt x="4031480" y="4322793"/>
                  <a:pt x="4109932" y="4335816"/>
                  <a:pt x="3925613" y="4317384"/>
                </a:cubicBezTo>
                <a:lnTo>
                  <a:pt x="3862551" y="4222791"/>
                </a:lnTo>
                <a:cubicBezTo>
                  <a:pt x="3852041" y="4207025"/>
                  <a:pt x="3846786" y="4186004"/>
                  <a:pt x="3831020" y="4175494"/>
                </a:cubicBezTo>
                <a:lnTo>
                  <a:pt x="3783724" y="4143963"/>
                </a:lnTo>
                <a:lnTo>
                  <a:pt x="3752193" y="4049370"/>
                </a:lnTo>
                <a:cubicBezTo>
                  <a:pt x="3739371" y="4010904"/>
                  <a:pt x="3735456" y="3985338"/>
                  <a:pt x="3704896" y="3954777"/>
                </a:cubicBezTo>
                <a:cubicBezTo>
                  <a:pt x="3691498" y="3941379"/>
                  <a:pt x="3673365" y="3933756"/>
                  <a:pt x="3657600" y="3923246"/>
                </a:cubicBezTo>
                <a:cubicBezTo>
                  <a:pt x="3612936" y="3789260"/>
                  <a:pt x="3675228" y="3952628"/>
                  <a:pt x="3610303" y="3844418"/>
                </a:cubicBezTo>
                <a:cubicBezTo>
                  <a:pt x="3601753" y="3830168"/>
                  <a:pt x="3603088" y="3811372"/>
                  <a:pt x="3594538" y="3797122"/>
                </a:cubicBezTo>
                <a:cubicBezTo>
                  <a:pt x="3586890" y="3784376"/>
                  <a:pt x="3574897" y="3774509"/>
                  <a:pt x="3563006" y="3765591"/>
                </a:cubicBezTo>
                <a:cubicBezTo>
                  <a:pt x="3439585" y="3673026"/>
                  <a:pt x="3508059" y="3729688"/>
                  <a:pt x="3405351" y="3670998"/>
                </a:cubicBezTo>
                <a:cubicBezTo>
                  <a:pt x="3388900" y="3661597"/>
                  <a:pt x="3375002" y="3647941"/>
                  <a:pt x="3358055" y="3639467"/>
                </a:cubicBezTo>
                <a:cubicBezTo>
                  <a:pt x="3343191" y="3632035"/>
                  <a:pt x="3325622" y="3631133"/>
                  <a:pt x="3310758" y="3623701"/>
                </a:cubicBezTo>
                <a:cubicBezTo>
                  <a:pt x="3188518" y="3562580"/>
                  <a:pt x="3335041" y="3616029"/>
                  <a:pt x="3216165" y="3576405"/>
                </a:cubicBezTo>
                <a:cubicBezTo>
                  <a:pt x="3169660" y="3545401"/>
                  <a:pt x="3159507" y="3543098"/>
                  <a:pt x="3121572" y="3497577"/>
                </a:cubicBezTo>
                <a:cubicBezTo>
                  <a:pt x="3109442" y="3483021"/>
                  <a:pt x="3104837" y="3462117"/>
                  <a:pt x="3090041" y="3450281"/>
                </a:cubicBezTo>
                <a:cubicBezTo>
                  <a:pt x="3077064" y="3439900"/>
                  <a:pt x="3058510" y="3439770"/>
                  <a:pt x="3042744" y="3434515"/>
                </a:cubicBezTo>
                <a:cubicBezTo>
                  <a:pt x="2968652" y="3360421"/>
                  <a:pt x="3007816" y="3405770"/>
                  <a:pt x="2932386" y="3292625"/>
                </a:cubicBezTo>
                <a:cubicBezTo>
                  <a:pt x="2921876" y="3276860"/>
                  <a:pt x="2916620" y="3255839"/>
                  <a:pt x="2900855" y="3245329"/>
                </a:cubicBezTo>
                <a:lnTo>
                  <a:pt x="2853558" y="3213798"/>
                </a:lnTo>
                <a:cubicBezTo>
                  <a:pt x="2848303" y="3198032"/>
                  <a:pt x="2847996" y="3179619"/>
                  <a:pt x="2837793" y="3166501"/>
                </a:cubicBezTo>
                <a:cubicBezTo>
                  <a:pt x="2810417" y="3131302"/>
                  <a:pt x="2743200" y="3071908"/>
                  <a:pt x="2743200" y="3071908"/>
                </a:cubicBezTo>
                <a:cubicBezTo>
                  <a:pt x="2694546" y="2925954"/>
                  <a:pt x="2745044" y="3091266"/>
                  <a:pt x="2711669" y="2740832"/>
                </a:cubicBezTo>
                <a:cubicBezTo>
                  <a:pt x="2707771" y="2699901"/>
                  <a:pt x="2650730" y="2610869"/>
                  <a:pt x="2632841" y="2598943"/>
                </a:cubicBezTo>
                <a:cubicBezTo>
                  <a:pt x="2617075" y="2588433"/>
                  <a:pt x="2600100" y="2579542"/>
                  <a:pt x="2585544" y="2567412"/>
                </a:cubicBezTo>
                <a:cubicBezTo>
                  <a:pt x="2464155" y="2466254"/>
                  <a:pt x="2608381" y="2566870"/>
                  <a:pt x="2490951" y="2488584"/>
                </a:cubicBezTo>
                <a:cubicBezTo>
                  <a:pt x="2485696" y="2472818"/>
                  <a:pt x="2488163" y="2451668"/>
                  <a:pt x="2475186" y="2441287"/>
                </a:cubicBezTo>
                <a:cubicBezTo>
                  <a:pt x="2458267" y="2427751"/>
                  <a:pt x="2432958" y="2431475"/>
                  <a:pt x="2412124" y="2425522"/>
                </a:cubicBezTo>
                <a:cubicBezTo>
                  <a:pt x="2240925" y="2376608"/>
                  <a:pt x="2556185" y="2419827"/>
                  <a:pt x="2065282" y="2393991"/>
                </a:cubicBezTo>
                <a:cubicBezTo>
                  <a:pt x="2049517" y="2383481"/>
                  <a:pt x="2030463" y="2376720"/>
                  <a:pt x="2017986" y="2362460"/>
                </a:cubicBezTo>
                <a:cubicBezTo>
                  <a:pt x="2017981" y="2362455"/>
                  <a:pt x="1939160" y="2244221"/>
                  <a:pt x="1923393" y="2220570"/>
                </a:cubicBezTo>
                <a:lnTo>
                  <a:pt x="1891862" y="2173274"/>
                </a:lnTo>
                <a:cubicBezTo>
                  <a:pt x="1881352" y="2157508"/>
                  <a:pt x="1878307" y="2131969"/>
                  <a:pt x="1860331" y="2125977"/>
                </a:cubicBezTo>
                <a:lnTo>
                  <a:pt x="1765738" y="2094446"/>
                </a:lnTo>
                <a:lnTo>
                  <a:pt x="1718441" y="2078681"/>
                </a:lnTo>
                <a:cubicBezTo>
                  <a:pt x="1582893" y="1988317"/>
                  <a:pt x="1754392" y="2096657"/>
                  <a:pt x="1623848" y="2031384"/>
                </a:cubicBezTo>
                <a:cubicBezTo>
                  <a:pt x="1606901" y="2022910"/>
                  <a:pt x="1592317" y="2010363"/>
                  <a:pt x="1576551" y="1999853"/>
                </a:cubicBezTo>
                <a:cubicBezTo>
                  <a:pt x="1566041" y="1984087"/>
                  <a:pt x="1553494" y="1969504"/>
                  <a:pt x="1545020" y="1952556"/>
                </a:cubicBezTo>
                <a:cubicBezTo>
                  <a:pt x="1528862" y="1920239"/>
                  <a:pt x="1519485" y="1856410"/>
                  <a:pt x="1513489" y="1826432"/>
                </a:cubicBezTo>
                <a:cubicBezTo>
                  <a:pt x="1508234" y="1726584"/>
                  <a:pt x="1506386" y="1626498"/>
                  <a:pt x="1497724" y="1526887"/>
                </a:cubicBezTo>
                <a:cubicBezTo>
                  <a:pt x="1495847" y="1505301"/>
                  <a:pt x="1490493" y="1483741"/>
                  <a:pt x="1481958" y="1463825"/>
                </a:cubicBezTo>
                <a:cubicBezTo>
                  <a:pt x="1465884" y="1426319"/>
                  <a:pt x="1440225" y="1401484"/>
                  <a:pt x="1403131" y="1384998"/>
                </a:cubicBezTo>
                <a:cubicBezTo>
                  <a:pt x="1372759" y="1371499"/>
                  <a:pt x="1308538" y="1353467"/>
                  <a:pt x="1308538" y="1353467"/>
                </a:cubicBezTo>
                <a:cubicBezTo>
                  <a:pt x="1298027" y="1342957"/>
                  <a:pt x="1290301" y="1328583"/>
                  <a:pt x="1277006" y="1321936"/>
                </a:cubicBezTo>
                <a:cubicBezTo>
                  <a:pt x="1247278" y="1307072"/>
                  <a:pt x="1182413" y="1290405"/>
                  <a:pt x="1182413" y="1290405"/>
                </a:cubicBezTo>
                <a:cubicBezTo>
                  <a:pt x="1134913" y="1258738"/>
                  <a:pt x="1128063" y="1251346"/>
                  <a:pt x="1072055" y="1227343"/>
                </a:cubicBezTo>
                <a:cubicBezTo>
                  <a:pt x="1056780" y="1220797"/>
                  <a:pt x="1039622" y="1219009"/>
                  <a:pt x="1024758" y="1211577"/>
                </a:cubicBezTo>
                <a:cubicBezTo>
                  <a:pt x="902518" y="1150456"/>
                  <a:pt x="1049041" y="1203905"/>
                  <a:pt x="930165" y="1164281"/>
                </a:cubicBezTo>
                <a:cubicBezTo>
                  <a:pt x="914400" y="1153771"/>
                  <a:pt x="897664" y="1144587"/>
                  <a:pt x="882869" y="1132750"/>
                </a:cubicBezTo>
                <a:cubicBezTo>
                  <a:pt x="871262" y="1123464"/>
                  <a:pt x="864244" y="1108593"/>
                  <a:pt x="851338" y="1101218"/>
                </a:cubicBezTo>
                <a:cubicBezTo>
                  <a:pt x="824944" y="1086135"/>
                  <a:pt x="759507" y="1065353"/>
                  <a:pt x="725213" y="1053922"/>
                </a:cubicBezTo>
                <a:cubicBezTo>
                  <a:pt x="709448" y="1043412"/>
                  <a:pt x="690394" y="1036651"/>
                  <a:pt x="677917" y="1022391"/>
                </a:cubicBezTo>
                <a:cubicBezTo>
                  <a:pt x="677912" y="1022386"/>
                  <a:pt x="599091" y="904152"/>
                  <a:pt x="583324" y="880501"/>
                </a:cubicBezTo>
                <a:cubicBezTo>
                  <a:pt x="572814" y="864736"/>
                  <a:pt x="565191" y="846603"/>
                  <a:pt x="551793" y="833205"/>
                </a:cubicBezTo>
                <a:cubicBezTo>
                  <a:pt x="536027" y="817439"/>
                  <a:pt x="518184" y="803507"/>
                  <a:pt x="504496" y="785908"/>
                </a:cubicBezTo>
                <a:cubicBezTo>
                  <a:pt x="407643" y="661383"/>
                  <a:pt x="488200" y="714698"/>
                  <a:pt x="378372" y="659784"/>
                </a:cubicBezTo>
                <a:cubicBezTo>
                  <a:pt x="306092" y="551364"/>
                  <a:pt x="351261" y="577175"/>
                  <a:pt x="268013" y="549425"/>
                </a:cubicBezTo>
                <a:cubicBezTo>
                  <a:pt x="177650" y="413881"/>
                  <a:pt x="297972" y="573392"/>
                  <a:pt x="189186" y="486363"/>
                </a:cubicBezTo>
                <a:cubicBezTo>
                  <a:pt x="174390" y="474526"/>
                  <a:pt x="169785" y="453623"/>
                  <a:pt x="157655" y="439067"/>
                </a:cubicBezTo>
                <a:cubicBezTo>
                  <a:pt x="143381" y="421939"/>
                  <a:pt x="124046" y="409369"/>
                  <a:pt x="110358" y="391770"/>
                </a:cubicBezTo>
                <a:cubicBezTo>
                  <a:pt x="87092" y="361857"/>
                  <a:pt x="47296" y="297177"/>
                  <a:pt x="47296" y="297177"/>
                </a:cubicBezTo>
                <a:cubicBezTo>
                  <a:pt x="42041" y="281412"/>
                  <a:pt x="38963" y="264745"/>
                  <a:pt x="31531" y="249881"/>
                </a:cubicBezTo>
                <a:cubicBezTo>
                  <a:pt x="23057" y="232933"/>
                  <a:pt x="0" y="202584"/>
                  <a:pt x="0" y="202584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3571868" y="214290"/>
            <a:ext cx="2029723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  <a:latin typeface="Arial Black" pitchFamily="34" charset="0"/>
              </a:rPr>
              <a:t>LA  CARNE</a:t>
            </a:r>
            <a:endParaRPr lang="es-MX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3643306" y="1214422"/>
            <a:ext cx="1857388" cy="17145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5400" b="1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4143372" y="1285860"/>
            <a:ext cx="859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b="1" dirty="0" smtClean="0"/>
              <a:t>Yo</a:t>
            </a:r>
            <a:endParaRPr lang="es-MX" sz="5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3714744" y="2143116"/>
            <a:ext cx="176362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50" b="1" dirty="0" smtClean="0">
                <a:latin typeface="Arial Black" pitchFamily="34" charset="0"/>
              </a:rPr>
              <a:t>En el centro</a:t>
            </a:r>
          </a:p>
          <a:p>
            <a:pPr algn="ctr"/>
            <a:r>
              <a:rPr lang="es-MX" sz="1050" b="1" dirty="0" smtClean="0">
                <a:latin typeface="Arial Black" pitchFamily="34" charset="0"/>
              </a:rPr>
              <a:t>CONTROL - EGOISMO</a:t>
            </a:r>
            <a:endParaRPr lang="es-MX" sz="1050" b="1" dirty="0"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71472" y="1214422"/>
            <a:ext cx="17252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b="1" i="1" dirty="0" smtClean="0"/>
              <a:t>FALTA DE AMOR</a:t>
            </a:r>
            <a:endParaRPr lang="es-MX" b="1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28596" y="3500438"/>
            <a:ext cx="1560042" cy="483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s-MX" sz="1600" b="1" i="1" dirty="0" smtClean="0"/>
              <a:t>Actitudes Hacia </a:t>
            </a:r>
          </a:p>
          <a:p>
            <a:pPr algn="ctr">
              <a:lnSpc>
                <a:spcPts val="1500"/>
              </a:lnSpc>
            </a:pPr>
            <a:r>
              <a:rPr lang="es-MX" sz="1600" b="1" i="1" dirty="0" smtClean="0"/>
              <a:t>Mi mismo</a:t>
            </a:r>
            <a:endParaRPr lang="es-MX" sz="1600" b="1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583958" y="3571876"/>
            <a:ext cx="1560042" cy="483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s-MX" sz="1600" b="1" i="1" dirty="0" smtClean="0"/>
              <a:t>Actitudes Hacia </a:t>
            </a:r>
          </a:p>
          <a:p>
            <a:pPr algn="ctr">
              <a:lnSpc>
                <a:spcPts val="1500"/>
              </a:lnSpc>
            </a:pPr>
            <a:r>
              <a:rPr lang="es-MX" sz="1600" b="1" i="1" dirty="0" smtClean="0"/>
              <a:t>Los  </a:t>
            </a:r>
            <a:r>
              <a:rPr lang="es-MX" sz="1600" b="1" i="1" dirty="0" err="1" smtClean="0"/>
              <a:t>demas</a:t>
            </a:r>
            <a:endParaRPr lang="es-MX" sz="1600" b="1" i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571604" y="3071810"/>
            <a:ext cx="180491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b="1" i="1" dirty="0" smtClean="0"/>
              <a:t>DESVALORACION</a:t>
            </a:r>
            <a:endParaRPr lang="es-MX" b="1" i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0" y="3995678"/>
            <a:ext cx="1375185" cy="21441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400" b="1" spc="-150" dirty="0" smtClean="0"/>
              <a:t>Inseguridad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Temor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Angustia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Vergüenza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Falsa Culpa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Complacer a otros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Falsa responsabilidad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Celos, ira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Envidia, Fobias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LOCURA</a:t>
            </a:r>
            <a:endParaRPr lang="es-MX" sz="1400" b="1" spc="-15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428728" y="4000504"/>
            <a:ext cx="12432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400" b="1" spc="-150" dirty="0" smtClean="0"/>
              <a:t>Auto-rechazo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Soledad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Abandono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Tristeza 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Depresión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Auto-lastima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Perfeccionismo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Auto-condenación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Auto-odio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El mini-yo</a:t>
            </a:r>
          </a:p>
          <a:p>
            <a:pPr>
              <a:lnSpc>
                <a:spcPts val="1600"/>
              </a:lnSpc>
            </a:pPr>
            <a:endParaRPr lang="es-MX" sz="1400" b="1" spc="-150" dirty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SUICIDIO</a:t>
            </a:r>
            <a:endParaRPr lang="es-MX" sz="1400" b="1" spc="-150" dirty="0"/>
          </a:p>
        </p:txBody>
      </p:sp>
      <p:pic>
        <p:nvPicPr>
          <p:cNvPr id="17" name="Picture 2" descr="http://images.bibliocad.com/biblioteca/image/00000000/7000/muneco-figura-humana-3d_78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5857892"/>
            <a:ext cx="238119" cy="500042"/>
          </a:xfrm>
          <a:prstGeom prst="rect">
            <a:avLst/>
          </a:prstGeom>
          <a:noFill/>
        </p:spPr>
      </p:pic>
      <p:sp>
        <p:nvSpPr>
          <p:cNvPr id="18" name="17 CuadroTexto"/>
          <p:cNvSpPr txBox="1"/>
          <p:nvPr/>
        </p:nvSpPr>
        <p:spPr>
          <a:xfrm>
            <a:off x="7143768" y="1285860"/>
            <a:ext cx="1785919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b="1" i="1" dirty="0" smtClean="0"/>
              <a:t>RECHAZOS</a:t>
            </a:r>
          </a:p>
          <a:p>
            <a:pPr algn="r"/>
            <a:r>
              <a:rPr lang="es-MX" sz="1200" b="1" i="1" dirty="0" smtClean="0"/>
              <a:t>Adicciones de todo tipo</a:t>
            </a:r>
            <a:endParaRPr lang="es-MX" sz="1200" b="1" i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643570" y="2714620"/>
            <a:ext cx="21431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400" b="1" i="1" dirty="0" smtClean="0"/>
              <a:t>Sentirme inadecuado</a:t>
            </a:r>
          </a:p>
          <a:p>
            <a:pPr algn="r"/>
            <a:r>
              <a:rPr lang="es-MX" b="1" i="1" dirty="0" smtClean="0"/>
              <a:t>AUTO-SUFICIENCIA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4000496" y="5715016"/>
            <a:ext cx="11430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MIS VACIOS</a:t>
            </a:r>
            <a:endParaRPr lang="es-MX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6286512" y="4000504"/>
            <a:ext cx="1243225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400" b="1" spc="-150" dirty="0" smtClean="0"/>
              <a:t>Ira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Criticas Agresividad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Juicios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Condenación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Resentimiento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Odio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No perdón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Violencia 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Abuso sexual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7643834" y="4000504"/>
            <a:ext cx="12432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400" b="1" spc="-150" dirty="0" smtClean="0"/>
              <a:t>Orgullo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Soberbia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Auto-engaño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Incredulidad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Amargura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Deshonra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Vicios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Abusos</a:t>
            </a:r>
          </a:p>
          <a:p>
            <a:pPr>
              <a:lnSpc>
                <a:spcPts val="1600"/>
              </a:lnSpc>
            </a:pPr>
            <a:r>
              <a:rPr lang="es-MX" sz="1400" b="1" spc="-150" dirty="0" err="1" smtClean="0"/>
              <a:t>Rebeldia</a:t>
            </a:r>
            <a:endParaRPr lang="es-MX" sz="1400" b="1" spc="-150" dirty="0" smtClean="0"/>
          </a:p>
        </p:txBody>
      </p:sp>
      <p:sp>
        <p:nvSpPr>
          <p:cNvPr id="23" name="22 CuadroTexto"/>
          <p:cNvSpPr txBox="1"/>
          <p:nvPr/>
        </p:nvSpPr>
        <p:spPr>
          <a:xfrm>
            <a:off x="6643702" y="6215082"/>
            <a:ext cx="1419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EL MAXI - YO</a:t>
            </a:r>
            <a:endParaRPr lang="es-MX" b="1" dirty="0"/>
          </a:p>
        </p:txBody>
      </p:sp>
      <p:pic>
        <p:nvPicPr>
          <p:cNvPr id="24" name="Picture 2" descr="http://images.bibliocad.com/biblioteca/image/00000000/7000/muneco-figura-humana-3d_78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58214" y="4979280"/>
            <a:ext cx="785786" cy="1650124"/>
          </a:xfrm>
          <a:prstGeom prst="rect">
            <a:avLst/>
          </a:prstGeom>
          <a:noFill/>
        </p:spPr>
      </p:pic>
      <p:sp>
        <p:nvSpPr>
          <p:cNvPr id="25" name="24 CuadroTexto"/>
          <p:cNvSpPr txBox="1"/>
          <p:nvPr/>
        </p:nvSpPr>
        <p:spPr>
          <a:xfrm>
            <a:off x="1857356" y="285728"/>
            <a:ext cx="5516062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  <a:latin typeface="Arial Black" pitchFamily="34" charset="0"/>
              </a:rPr>
              <a:t>EL NUEVO HOMBRE EN CRISTO</a:t>
            </a:r>
            <a:endParaRPr lang="es-MX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857620" y="1357298"/>
            <a:ext cx="14382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b="1" dirty="0" smtClean="0"/>
              <a:t>Dios</a:t>
            </a:r>
            <a:endParaRPr lang="es-MX" sz="54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857620" y="2143116"/>
            <a:ext cx="147989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50" b="1" dirty="0" smtClean="0">
                <a:latin typeface="Arial Black" pitchFamily="34" charset="0"/>
              </a:rPr>
              <a:t>Está en el centro</a:t>
            </a:r>
          </a:p>
          <a:p>
            <a:pPr algn="ctr"/>
            <a:r>
              <a:rPr lang="es-MX" sz="1050" b="1" dirty="0" smtClean="0">
                <a:latin typeface="Arial Black" pitchFamily="34" charset="0"/>
              </a:rPr>
              <a:t>ME SOMETO A EL</a:t>
            </a:r>
            <a:endParaRPr lang="es-MX" sz="1050" b="1" dirty="0">
              <a:latin typeface="Arial Black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57158" y="1285860"/>
            <a:ext cx="24878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b="1" i="1" dirty="0" smtClean="0"/>
              <a:t>SOY EL AMADO DE DIOS</a:t>
            </a:r>
            <a:endParaRPr lang="es-MX" b="1" i="1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571604" y="3143248"/>
            <a:ext cx="18512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b="1" i="1" dirty="0" smtClean="0"/>
              <a:t>DIOS ME VALORA</a:t>
            </a:r>
            <a:endParaRPr lang="es-MX" b="1" i="1" dirty="0"/>
          </a:p>
        </p:txBody>
      </p:sp>
      <p:sp>
        <p:nvSpPr>
          <p:cNvPr id="30" name="29 CuadroTexto"/>
          <p:cNvSpPr txBox="1"/>
          <p:nvPr/>
        </p:nvSpPr>
        <p:spPr>
          <a:xfrm>
            <a:off x="7215206" y="1285860"/>
            <a:ext cx="178591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b="1" i="1" dirty="0" smtClean="0"/>
              <a:t>EL ME ACEPTA</a:t>
            </a:r>
          </a:p>
          <a:p>
            <a:pPr algn="r"/>
            <a:r>
              <a:rPr lang="es-MX" b="1" i="1" dirty="0" smtClean="0"/>
              <a:t>EN EL AMADO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5357818" y="2928934"/>
            <a:ext cx="257176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400" b="1" i="1" dirty="0" smtClean="0"/>
              <a:t>Me siento adecuado en el Señor</a:t>
            </a:r>
          </a:p>
          <a:p>
            <a:pPr algn="r"/>
            <a:r>
              <a:rPr lang="es-MX" b="1" i="1" dirty="0" smtClean="0"/>
              <a:t>EL ES MI FUERZA</a:t>
            </a:r>
          </a:p>
        </p:txBody>
      </p:sp>
      <p:sp>
        <p:nvSpPr>
          <p:cNvPr id="32" name="31 Rectángulo redondeado"/>
          <p:cNvSpPr/>
          <p:nvPr/>
        </p:nvSpPr>
        <p:spPr>
          <a:xfrm>
            <a:off x="3500430" y="5786454"/>
            <a:ext cx="2143140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Dios llena mis vacios</a:t>
            </a:r>
          </a:p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Soy amado por otros</a:t>
            </a:r>
            <a:endParaRPr lang="es-MX" sz="1600" b="1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0" y="3929066"/>
            <a:ext cx="1397755" cy="255454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400" b="1" spc="-150" dirty="0" smtClean="0"/>
              <a:t>SEGURIDAD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Temo a Dios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Sanamente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Culpa Real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Agrado a Dios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Responsabilidad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Me regocijo con otros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SANIDAD MENTAL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1500166" y="4071942"/>
            <a:ext cx="1347798" cy="23493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400" b="1" spc="-150" dirty="0" smtClean="0"/>
              <a:t>AUTO ACEPTACION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Nunca me dejará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Sensibilidad Sana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Tristeza normal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Lloro con otros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Acepto mi ser real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APRECIO LA VIDA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6286512" y="4071942"/>
            <a:ext cx="1214445" cy="21441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400" b="1" spc="-150" dirty="0" smtClean="0"/>
              <a:t>Ira  controlada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Afirmo a otros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Digo la verdad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Discernimiento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Perdono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Amo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Muestro bondad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Sanidad Sexual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Soy  obediente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Fruto del </a:t>
            </a:r>
            <a:r>
              <a:rPr lang="es-MX" sz="1400" b="1" spc="-150" dirty="0" err="1" smtClean="0"/>
              <a:t>Espiritu</a:t>
            </a:r>
            <a:endParaRPr lang="es-MX" sz="1400" b="1" spc="-150" dirty="0" smtClean="0"/>
          </a:p>
        </p:txBody>
      </p:sp>
      <p:sp>
        <p:nvSpPr>
          <p:cNvPr id="36" name="35 CuadroTexto"/>
          <p:cNvSpPr txBox="1"/>
          <p:nvPr/>
        </p:nvSpPr>
        <p:spPr>
          <a:xfrm>
            <a:off x="7572396" y="4071942"/>
            <a:ext cx="1357322" cy="21441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400" b="1" spc="-150" dirty="0" smtClean="0"/>
              <a:t>Humildad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Fe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Perseverancia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Honro a mis padres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Libre de vicios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Vivo dependiendo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De Dios</a:t>
            </a:r>
          </a:p>
        </p:txBody>
      </p:sp>
      <p:pic>
        <p:nvPicPr>
          <p:cNvPr id="37" name="Picture 2" descr="http://images.bibliocad.com/biblioteca/image/00000000/7000/muneco-figura-humana-3d_78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4357694"/>
            <a:ext cx="714380" cy="1500174"/>
          </a:xfrm>
          <a:prstGeom prst="rect">
            <a:avLst/>
          </a:prstGeom>
          <a:noFill/>
        </p:spPr>
      </p:pic>
      <p:sp>
        <p:nvSpPr>
          <p:cNvPr id="38" name="37 CuadroTexto"/>
          <p:cNvSpPr txBox="1"/>
          <p:nvPr/>
        </p:nvSpPr>
        <p:spPr>
          <a:xfrm>
            <a:off x="3643306" y="6357958"/>
            <a:ext cx="1915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Acepto mi ser real</a:t>
            </a:r>
            <a:endParaRPr lang="es-MX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8" grpId="0"/>
      <p:bldP spid="8" grpId="1"/>
      <p:bldP spid="9" grpId="0"/>
      <p:bldP spid="9" grpId="1"/>
      <p:bldP spid="11" grpId="0" animBg="1"/>
      <p:bldP spid="11" grpId="1" animBg="1"/>
      <p:bldP spid="12" grpId="0" animBg="1"/>
      <p:bldP spid="13" grpId="0" animBg="1"/>
      <p:bldP spid="14" grpId="0" animBg="1"/>
      <p:bldP spid="14" grpId="1" animBg="1"/>
      <p:bldP spid="15" grpId="0"/>
      <p:bldP spid="15" grpId="1"/>
      <p:bldP spid="16" grpId="0"/>
      <p:bldP spid="16" grpId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/>
      <p:bldP spid="21" grpId="1"/>
      <p:bldP spid="22" grpId="0"/>
      <p:bldP spid="22" grpId="1"/>
      <p:bldP spid="23" grpId="0"/>
      <p:bldP spid="23" grpId="1"/>
      <p:bldP spid="25" grpId="0" animBg="1"/>
      <p:bldP spid="26" grpId="0"/>
      <p:bldP spid="26" grpId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/>
          <p:nvPr/>
        </p:nvSpPr>
        <p:spPr>
          <a:xfrm>
            <a:off x="78828" y="1169016"/>
            <a:ext cx="9074746" cy="4522336"/>
          </a:xfrm>
          <a:custGeom>
            <a:avLst/>
            <a:gdLst>
              <a:gd name="connsiteX0" fmla="*/ 126124 w 9074746"/>
              <a:gd name="connsiteY0" fmla="*/ 234115 h 4522336"/>
              <a:gd name="connsiteX1" fmla="*/ 299544 w 9074746"/>
              <a:gd name="connsiteY1" fmla="*/ 249881 h 4522336"/>
              <a:gd name="connsiteX2" fmla="*/ 346841 w 9074746"/>
              <a:gd name="connsiteY2" fmla="*/ 281412 h 4522336"/>
              <a:gd name="connsiteX3" fmla="*/ 441434 w 9074746"/>
              <a:gd name="connsiteY3" fmla="*/ 312943 h 4522336"/>
              <a:gd name="connsiteX4" fmla="*/ 504496 w 9074746"/>
              <a:gd name="connsiteY4" fmla="*/ 344474 h 4522336"/>
              <a:gd name="connsiteX5" fmla="*/ 599089 w 9074746"/>
              <a:gd name="connsiteY5" fmla="*/ 376005 h 4522336"/>
              <a:gd name="connsiteX6" fmla="*/ 646386 w 9074746"/>
              <a:gd name="connsiteY6" fmla="*/ 391770 h 4522336"/>
              <a:gd name="connsiteX7" fmla="*/ 725213 w 9074746"/>
              <a:gd name="connsiteY7" fmla="*/ 470598 h 4522336"/>
              <a:gd name="connsiteX8" fmla="*/ 819806 w 9074746"/>
              <a:gd name="connsiteY8" fmla="*/ 502129 h 4522336"/>
              <a:gd name="connsiteX9" fmla="*/ 867103 w 9074746"/>
              <a:gd name="connsiteY9" fmla="*/ 533660 h 4522336"/>
              <a:gd name="connsiteX10" fmla="*/ 961696 w 9074746"/>
              <a:gd name="connsiteY10" fmla="*/ 565191 h 4522336"/>
              <a:gd name="connsiteX11" fmla="*/ 1008993 w 9074746"/>
              <a:gd name="connsiteY11" fmla="*/ 580956 h 4522336"/>
              <a:gd name="connsiteX12" fmla="*/ 1103586 w 9074746"/>
              <a:gd name="connsiteY12" fmla="*/ 596722 h 4522336"/>
              <a:gd name="connsiteX13" fmla="*/ 1166648 w 9074746"/>
              <a:gd name="connsiteY13" fmla="*/ 502129 h 4522336"/>
              <a:gd name="connsiteX14" fmla="*/ 1182413 w 9074746"/>
              <a:gd name="connsiteY14" fmla="*/ 360239 h 4522336"/>
              <a:gd name="connsiteX15" fmla="*/ 1198179 w 9074746"/>
              <a:gd name="connsiteY15" fmla="*/ 281412 h 4522336"/>
              <a:gd name="connsiteX16" fmla="*/ 1245475 w 9074746"/>
              <a:gd name="connsiteY16" fmla="*/ 265646 h 4522336"/>
              <a:gd name="connsiteX17" fmla="*/ 1371600 w 9074746"/>
              <a:gd name="connsiteY17" fmla="*/ 281412 h 4522336"/>
              <a:gd name="connsiteX18" fmla="*/ 1418896 w 9074746"/>
              <a:gd name="connsiteY18" fmla="*/ 391770 h 4522336"/>
              <a:gd name="connsiteX19" fmla="*/ 1450427 w 9074746"/>
              <a:gd name="connsiteY19" fmla="*/ 502129 h 4522336"/>
              <a:gd name="connsiteX20" fmla="*/ 1481958 w 9074746"/>
              <a:gd name="connsiteY20" fmla="*/ 549425 h 4522336"/>
              <a:gd name="connsiteX21" fmla="*/ 1639613 w 9074746"/>
              <a:gd name="connsiteY21" fmla="*/ 580956 h 4522336"/>
              <a:gd name="connsiteX22" fmla="*/ 1718441 w 9074746"/>
              <a:gd name="connsiteY22" fmla="*/ 691315 h 4522336"/>
              <a:gd name="connsiteX23" fmla="*/ 1781503 w 9074746"/>
              <a:gd name="connsiteY23" fmla="*/ 801674 h 4522336"/>
              <a:gd name="connsiteX24" fmla="*/ 1813034 w 9074746"/>
              <a:gd name="connsiteY24" fmla="*/ 896267 h 4522336"/>
              <a:gd name="connsiteX25" fmla="*/ 1828800 w 9074746"/>
              <a:gd name="connsiteY25" fmla="*/ 990860 h 4522336"/>
              <a:gd name="connsiteX26" fmla="*/ 1923393 w 9074746"/>
              <a:gd name="connsiteY26" fmla="*/ 1053922 h 4522336"/>
              <a:gd name="connsiteX27" fmla="*/ 2144110 w 9074746"/>
              <a:gd name="connsiteY27" fmla="*/ 1038156 h 4522336"/>
              <a:gd name="connsiteX28" fmla="*/ 2096813 w 9074746"/>
              <a:gd name="connsiteY28" fmla="*/ 770143 h 4522336"/>
              <a:gd name="connsiteX29" fmla="*/ 2049517 w 9074746"/>
              <a:gd name="connsiteY29" fmla="*/ 754377 h 4522336"/>
              <a:gd name="connsiteX30" fmla="*/ 1970689 w 9074746"/>
              <a:gd name="connsiteY30" fmla="*/ 691315 h 4522336"/>
              <a:gd name="connsiteX31" fmla="*/ 1939158 w 9074746"/>
              <a:gd name="connsiteY31" fmla="*/ 644018 h 4522336"/>
              <a:gd name="connsiteX32" fmla="*/ 1844565 w 9074746"/>
              <a:gd name="connsiteY32" fmla="*/ 549425 h 4522336"/>
              <a:gd name="connsiteX33" fmla="*/ 1797269 w 9074746"/>
              <a:gd name="connsiteY33" fmla="*/ 454832 h 4522336"/>
              <a:gd name="connsiteX34" fmla="*/ 1765738 w 9074746"/>
              <a:gd name="connsiteY34" fmla="*/ 407536 h 4522336"/>
              <a:gd name="connsiteX35" fmla="*/ 1781503 w 9074746"/>
              <a:gd name="connsiteY35" fmla="*/ 360239 h 4522336"/>
              <a:gd name="connsiteX36" fmla="*/ 1876096 w 9074746"/>
              <a:gd name="connsiteY36" fmla="*/ 312943 h 4522336"/>
              <a:gd name="connsiteX37" fmla="*/ 2112579 w 9074746"/>
              <a:gd name="connsiteY37" fmla="*/ 328708 h 4522336"/>
              <a:gd name="connsiteX38" fmla="*/ 2396358 w 9074746"/>
              <a:gd name="connsiteY38" fmla="*/ 344474 h 4522336"/>
              <a:gd name="connsiteX39" fmla="*/ 2412124 w 9074746"/>
              <a:gd name="connsiteY39" fmla="*/ 423301 h 4522336"/>
              <a:gd name="connsiteX40" fmla="*/ 2427889 w 9074746"/>
              <a:gd name="connsiteY40" fmla="*/ 1132750 h 4522336"/>
              <a:gd name="connsiteX41" fmla="*/ 2380593 w 9074746"/>
              <a:gd name="connsiteY41" fmla="*/ 1164281 h 4522336"/>
              <a:gd name="connsiteX42" fmla="*/ 2301765 w 9074746"/>
              <a:gd name="connsiteY42" fmla="*/ 1274639 h 4522336"/>
              <a:gd name="connsiteX43" fmla="*/ 2222938 w 9074746"/>
              <a:gd name="connsiteY43" fmla="*/ 1290405 h 4522336"/>
              <a:gd name="connsiteX44" fmla="*/ 2286000 w 9074746"/>
              <a:gd name="connsiteY44" fmla="*/ 1353467 h 4522336"/>
              <a:gd name="connsiteX45" fmla="*/ 2301765 w 9074746"/>
              <a:gd name="connsiteY45" fmla="*/ 1400763 h 4522336"/>
              <a:gd name="connsiteX46" fmla="*/ 2349062 w 9074746"/>
              <a:gd name="connsiteY46" fmla="*/ 1589950 h 4522336"/>
              <a:gd name="connsiteX47" fmla="*/ 2443655 w 9074746"/>
              <a:gd name="connsiteY47" fmla="*/ 1605715 h 4522336"/>
              <a:gd name="connsiteX48" fmla="*/ 2459420 w 9074746"/>
              <a:gd name="connsiteY48" fmla="*/ 1653012 h 4522336"/>
              <a:gd name="connsiteX49" fmla="*/ 2490951 w 9074746"/>
              <a:gd name="connsiteY49" fmla="*/ 1700308 h 4522336"/>
              <a:gd name="connsiteX50" fmla="*/ 2538248 w 9074746"/>
              <a:gd name="connsiteY50" fmla="*/ 1810667 h 4522336"/>
              <a:gd name="connsiteX51" fmla="*/ 2632841 w 9074746"/>
              <a:gd name="connsiteY51" fmla="*/ 1873729 h 4522336"/>
              <a:gd name="connsiteX52" fmla="*/ 2648606 w 9074746"/>
              <a:gd name="connsiteY52" fmla="*/ 1936791 h 4522336"/>
              <a:gd name="connsiteX53" fmla="*/ 2695903 w 9074746"/>
              <a:gd name="connsiteY53" fmla="*/ 1952556 h 4522336"/>
              <a:gd name="connsiteX54" fmla="*/ 2822027 w 9074746"/>
              <a:gd name="connsiteY54" fmla="*/ 1968322 h 4522336"/>
              <a:gd name="connsiteX55" fmla="*/ 2869324 w 9074746"/>
              <a:gd name="connsiteY55" fmla="*/ 1999853 h 4522336"/>
              <a:gd name="connsiteX56" fmla="*/ 2932386 w 9074746"/>
              <a:gd name="connsiteY56" fmla="*/ 2094446 h 4522336"/>
              <a:gd name="connsiteX57" fmla="*/ 3011213 w 9074746"/>
              <a:gd name="connsiteY57" fmla="*/ 2204805 h 4522336"/>
              <a:gd name="connsiteX58" fmla="*/ 3042744 w 9074746"/>
              <a:gd name="connsiteY58" fmla="*/ 2267867 h 4522336"/>
              <a:gd name="connsiteX59" fmla="*/ 3058510 w 9074746"/>
              <a:gd name="connsiteY59" fmla="*/ 2315163 h 4522336"/>
              <a:gd name="connsiteX60" fmla="*/ 3105806 w 9074746"/>
              <a:gd name="connsiteY60" fmla="*/ 2330929 h 4522336"/>
              <a:gd name="connsiteX61" fmla="*/ 3121572 w 9074746"/>
              <a:gd name="connsiteY61" fmla="*/ 2378225 h 4522336"/>
              <a:gd name="connsiteX62" fmla="*/ 3153103 w 9074746"/>
              <a:gd name="connsiteY62" fmla="*/ 2441287 h 4522336"/>
              <a:gd name="connsiteX63" fmla="*/ 3168869 w 9074746"/>
              <a:gd name="connsiteY63" fmla="*/ 2504350 h 4522336"/>
              <a:gd name="connsiteX64" fmla="*/ 3279227 w 9074746"/>
              <a:gd name="connsiteY64" fmla="*/ 2662005 h 4522336"/>
              <a:gd name="connsiteX65" fmla="*/ 3310758 w 9074746"/>
              <a:gd name="connsiteY65" fmla="*/ 2756598 h 4522336"/>
              <a:gd name="connsiteX66" fmla="*/ 3326524 w 9074746"/>
              <a:gd name="connsiteY66" fmla="*/ 2803894 h 4522336"/>
              <a:gd name="connsiteX67" fmla="*/ 3373820 w 9074746"/>
              <a:gd name="connsiteY67" fmla="*/ 2835425 h 4522336"/>
              <a:gd name="connsiteX68" fmla="*/ 3436882 w 9074746"/>
              <a:gd name="connsiteY68" fmla="*/ 2945784 h 4522336"/>
              <a:gd name="connsiteX69" fmla="*/ 3531475 w 9074746"/>
              <a:gd name="connsiteY69" fmla="*/ 2977315 h 4522336"/>
              <a:gd name="connsiteX70" fmla="*/ 3578772 w 9074746"/>
              <a:gd name="connsiteY70" fmla="*/ 3008846 h 4522336"/>
              <a:gd name="connsiteX71" fmla="*/ 3704896 w 9074746"/>
              <a:gd name="connsiteY71" fmla="*/ 3040377 h 4522336"/>
              <a:gd name="connsiteX72" fmla="*/ 3752193 w 9074746"/>
              <a:gd name="connsiteY72" fmla="*/ 3056143 h 4522336"/>
              <a:gd name="connsiteX73" fmla="*/ 3894082 w 9074746"/>
              <a:gd name="connsiteY73" fmla="*/ 3119205 h 4522336"/>
              <a:gd name="connsiteX74" fmla="*/ 3972910 w 9074746"/>
              <a:gd name="connsiteY74" fmla="*/ 3134970 h 4522336"/>
              <a:gd name="connsiteX75" fmla="*/ 4099034 w 9074746"/>
              <a:gd name="connsiteY75" fmla="*/ 3166501 h 4522336"/>
              <a:gd name="connsiteX76" fmla="*/ 4177862 w 9074746"/>
              <a:gd name="connsiteY76" fmla="*/ 3292625 h 4522336"/>
              <a:gd name="connsiteX77" fmla="*/ 4225158 w 9074746"/>
              <a:gd name="connsiteY77" fmla="*/ 3308391 h 4522336"/>
              <a:gd name="connsiteX78" fmla="*/ 4272455 w 9074746"/>
              <a:gd name="connsiteY78" fmla="*/ 3292625 h 4522336"/>
              <a:gd name="connsiteX79" fmla="*/ 4351282 w 9074746"/>
              <a:gd name="connsiteY79" fmla="*/ 3229563 h 4522336"/>
              <a:gd name="connsiteX80" fmla="*/ 4367048 w 9074746"/>
              <a:gd name="connsiteY80" fmla="*/ 3182267 h 4522336"/>
              <a:gd name="connsiteX81" fmla="*/ 4414344 w 9074746"/>
              <a:gd name="connsiteY81" fmla="*/ 3166501 h 4522336"/>
              <a:gd name="connsiteX82" fmla="*/ 4461641 w 9074746"/>
              <a:gd name="connsiteY82" fmla="*/ 3134970 h 4522336"/>
              <a:gd name="connsiteX83" fmla="*/ 4477406 w 9074746"/>
              <a:gd name="connsiteY83" fmla="*/ 3087674 h 4522336"/>
              <a:gd name="connsiteX84" fmla="*/ 4556234 w 9074746"/>
              <a:gd name="connsiteY84" fmla="*/ 3024612 h 4522336"/>
              <a:gd name="connsiteX85" fmla="*/ 4603531 w 9074746"/>
              <a:gd name="connsiteY85" fmla="*/ 3008846 h 4522336"/>
              <a:gd name="connsiteX86" fmla="*/ 4745420 w 9074746"/>
              <a:gd name="connsiteY86" fmla="*/ 2914253 h 4522336"/>
              <a:gd name="connsiteX87" fmla="*/ 4792717 w 9074746"/>
              <a:gd name="connsiteY87" fmla="*/ 2882722 h 4522336"/>
              <a:gd name="connsiteX88" fmla="*/ 4887310 w 9074746"/>
              <a:gd name="connsiteY88" fmla="*/ 2835425 h 4522336"/>
              <a:gd name="connsiteX89" fmla="*/ 4918841 w 9074746"/>
              <a:gd name="connsiteY89" fmla="*/ 2788129 h 4522336"/>
              <a:gd name="connsiteX90" fmla="*/ 4981903 w 9074746"/>
              <a:gd name="connsiteY90" fmla="*/ 2756598 h 4522336"/>
              <a:gd name="connsiteX91" fmla="*/ 5029200 w 9074746"/>
              <a:gd name="connsiteY91" fmla="*/ 2725067 h 4522336"/>
              <a:gd name="connsiteX92" fmla="*/ 5155324 w 9074746"/>
              <a:gd name="connsiteY92" fmla="*/ 2614708 h 4522336"/>
              <a:gd name="connsiteX93" fmla="*/ 5202620 w 9074746"/>
              <a:gd name="connsiteY93" fmla="*/ 2583177 h 4522336"/>
              <a:gd name="connsiteX94" fmla="*/ 5281448 w 9074746"/>
              <a:gd name="connsiteY94" fmla="*/ 2441287 h 4522336"/>
              <a:gd name="connsiteX95" fmla="*/ 5312979 w 9074746"/>
              <a:gd name="connsiteY95" fmla="*/ 2393991 h 4522336"/>
              <a:gd name="connsiteX96" fmla="*/ 5407572 w 9074746"/>
              <a:gd name="connsiteY96" fmla="*/ 2330929 h 4522336"/>
              <a:gd name="connsiteX97" fmla="*/ 5454869 w 9074746"/>
              <a:gd name="connsiteY97" fmla="*/ 2299398 h 4522336"/>
              <a:gd name="connsiteX98" fmla="*/ 5580993 w 9074746"/>
              <a:gd name="connsiteY98" fmla="*/ 2267867 h 4522336"/>
              <a:gd name="connsiteX99" fmla="*/ 5612524 w 9074746"/>
              <a:gd name="connsiteY99" fmla="*/ 2220570 h 4522336"/>
              <a:gd name="connsiteX100" fmla="*/ 5628289 w 9074746"/>
              <a:gd name="connsiteY100" fmla="*/ 2157508 h 4522336"/>
              <a:gd name="connsiteX101" fmla="*/ 5644055 w 9074746"/>
              <a:gd name="connsiteY101" fmla="*/ 1716074 h 4522336"/>
              <a:gd name="connsiteX102" fmla="*/ 5785944 w 9074746"/>
              <a:gd name="connsiteY102" fmla="*/ 1637246 h 4522336"/>
              <a:gd name="connsiteX103" fmla="*/ 5833241 w 9074746"/>
              <a:gd name="connsiteY103" fmla="*/ 1621481 h 4522336"/>
              <a:gd name="connsiteX104" fmla="*/ 6337738 w 9074746"/>
              <a:gd name="connsiteY104" fmla="*/ 1605715 h 4522336"/>
              <a:gd name="connsiteX105" fmla="*/ 6448096 w 9074746"/>
              <a:gd name="connsiteY105" fmla="*/ 1479591 h 4522336"/>
              <a:gd name="connsiteX106" fmla="*/ 6463862 w 9074746"/>
              <a:gd name="connsiteY106" fmla="*/ 1432294 h 4522336"/>
              <a:gd name="connsiteX107" fmla="*/ 6511158 w 9074746"/>
              <a:gd name="connsiteY107" fmla="*/ 1384998 h 4522336"/>
              <a:gd name="connsiteX108" fmla="*/ 6589986 w 9074746"/>
              <a:gd name="connsiteY108" fmla="*/ 1306170 h 4522336"/>
              <a:gd name="connsiteX109" fmla="*/ 6653048 w 9074746"/>
              <a:gd name="connsiteY109" fmla="*/ 1164281 h 4522336"/>
              <a:gd name="connsiteX110" fmla="*/ 6716110 w 9074746"/>
              <a:gd name="connsiteY110" fmla="*/ 1022391 h 4522336"/>
              <a:gd name="connsiteX111" fmla="*/ 6747641 w 9074746"/>
              <a:gd name="connsiteY111" fmla="*/ 959329 h 4522336"/>
              <a:gd name="connsiteX112" fmla="*/ 6794938 w 9074746"/>
              <a:gd name="connsiteY112" fmla="*/ 912032 h 4522336"/>
              <a:gd name="connsiteX113" fmla="*/ 6905296 w 9074746"/>
              <a:gd name="connsiteY113" fmla="*/ 785908 h 4522336"/>
              <a:gd name="connsiteX114" fmla="*/ 6936827 w 9074746"/>
              <a:gd name="connsiteY114" fmla="*/ 738612 h 4522336"/>
              <a:gd name="connsiteX115" fmla="*/ 7031420 w 9074746"/>
              <a:gd name="connsiteY115" fmla="*/ 707081 h 4522336"/>
              <a:gd name="connsiteX116" fmla="*/ 7078717 w 9074746"/>
              <a:gd name="connsiteY116" fmla="*/ 691315 h 4522336"/>
              <a:gd name="connsiteX117" fmla="*/ 7126013 w 9074746"/>
              <a:gd name="connsiteY117" fmla="*/ 659784 h 4522336"/>
              <a:gd name="connsiteX118" fmla="*/ 7441324 w 9074746"/>
              <a:gd name="connsiteY118" fmla="*/ 644018 h 4522336"/>
              <a:gd name="connsiteX119" fmla="*/ 7630510 w 9074746"/>
              <a:gd name="connsiteY119" fmla="*/ 596722 h 4522336"/>
              <a:gd name="connsiteX120" fmla="*/ 7693572 w 9074746"/>
              <a:gd name="connsiteY120" fmla="*/ 502129 h 4522336"/>
              <a:gd name="connsiteX121" fmla="*/ 7725103 w 9074746"/>
              <a:gd name="connsiteY121" fmla="*/ 454832 h 4522336"/>
              <a:gd name="connsiteX122" fmla="*/ 7567448 w 9074746"/>
              <a:gd name="connsiteY122" fmla="*/ 407536 h 4522336"/>
              <a:gd name="connsiteX123" fmla="*/ 7472855 w 9074746"/>
              <a:gd name="connsiteY123" fmla="*/ 360239 h 4522336"/>
              <a:gd name="connsiteX124" fmla="*/ 7457089 w 9074746"/>
              <a:gd name="connsiteY124" fmla="*/ 312943 h 4522336"/>
              <a:gd name="connsiteX125" fmla="*/ 7520151 w 9074746"/>
              <a:gd name="connsiteY125" fmla="*/ 218350 h 4522336"/>
              <a:gd name="connsiteX126" fmla="*/ 7677806 w 9074746"/>
              <a:gd name="connsiteY126" fmla="*/ 155287 h 4522336"/>
              <a:gd name="connsiteX127" fmla="*/ 7725103 w 9074746"/>
              <a:gd name="connsiteY127" fmla="*/ 139522 h 4522336"/>
              <a:gd name="connsiteX128" fmla="*/ 7772400 w 9074746"/>
              <a:gd name="connsiteY128" fmla="*/ 123756 h 4522336"/>
              <a:gd name="connsiteX129" fmla="*/ 7851227 w 9074746"/>
              <a:gd name="connsiteY129" fmla="*/ 202584 h 4522336"/>
              <a:gd name="connsiteX130" fmla="*/ 7945820 w 9074746"/>
              <a:gd name="connsiteY130" fmla="*/ 171053 h 4522336"/>
              <a:gd name="connsiteX131" fmla="*/ 8150772 w 9074746"/>
              <a:gd name="connsiteY131" fmla="*/ 155287 h 4522336"/>
              <a:gd name="connsiteX132" fmla="*/ 8308427 w 9074746"/>
              <a:gd name="connsiteY132" fmla="*/ 123756 h 4522336"/>
              <a:gd name="connsiteX133" fmla="*/ 8418786 w 9074746"/>
              <a:gd name="connsiteY133" fmla="*/ 76460 h 4522336"/>
              <a:gd name="connsiteX134" fmla="*/ 8576441 w 9074746"/>
              <a:gd name="connsiteY134" fmla="*/ 29163 h 4522336"/>
              <a:gd name="connsiteX135" fmla="*/ 8655269 w 9074746"/>
              <a:gd name="connsiteY135" fmla="*/ 44929 h 4522336"/>
              <a:gd name="connsiteX136" fmla="*/ 8702565 w 9074746"/>
              <a:gd name="connsiteY136" fmla="*/ 13398 h 4522336"/>
              <a:gd name="connsiteX137" fmla="*/ 8797158 w 9074746"/>
              <a:gd name="connsiteY137" fmla="*/ 123756 h 4522336"/>
              <a:gd name="connsiteX138" fmla="*/ 8812924 w 9074746"/>
              <a:gd name="connsiteY138" fmla="*/ 171053 h 4522336"/>
              <a:gd name="connsiteX139" fmla="*/ 8860220 w 9074746"/>
              <a:gd name="connsiteY139" fmla="*/ 186818 h 4522336"/>
              <a:gd name="connsiteX140" fmla="*/ 8844455 w 9074746"/>
              <a:gd name="connsiteY140" fmla="*/ 265646 h 4522336"/>
              <a:gd name="connsiteX141" fmla="*/ 8860220 w 9074746"/>
              <a:gd name="connsiteY141" fmla="*/ 376005 h 4522336"/>
              <a:gd name="connsiteX142" fmla="*/ 8986344 w 9074746"/>
              <a:gd name="connsiteY142" fmla="*/ 391770 h 4522336"/>
              <a:gd name="connsiteX143" fmla="*/ 8923282 w 9074746"/>
              <a:gd name="connsiteY143" fmla="*/ 565191 h 4522336"/>
              <a:gd name="connsiteX144" fmla="*/ 8875986 w 9074746"/>
              <a:gd name="connsiteY144" fmla="*/ 612487 h 4522336"/>
              <a:gd name="connsiteX145" fmla="*/ 8797158 w 9074746"/>
              <a:gd name="connsiteY145" fmla="*/ 675550 h 4522336"/>
              <a:gd name="connsiteX146" fmla="*/ 8734096 w 9074746"/>
              <a:gd name="connsiteY146" fmla="*/ 785908 h 4522336"/>
              <a:gd name="connsiteX147" fmla="*/ 8639503 w 9074746"/>
              <a:gd name="connsiteY147" fmla="*/ 817439 h 4522336"/>
              <a:gd name="connsiteX148" fmla="*/ 8434551 w 9074746"/>
              <a:gd name="connsiteY148" fmla="*/ 817439 h 4522336"/>
              <a:gd name="connsiteX149" fmla="*/ 8387255 w 9074746"/>
              <a:gd name="connsiteY149" fmla="*/ 833205 h 4522336"/>
              <a:gd name="connsiteX150" fmla="*/ 8213834 w 9074746"/>
              <a:gd name="connsiteY150" fmla="*/ 848970 h 4522336"/>
              <a:gd name="connsiteX151" fmla="*/ 8119241 w 9074746"/>
              <a:gd name="connsiteY151" fmla="*/ 880501 h 4522336"/>
              <a:gd name="connsiteX152" fmla="*/ 7993117 w 9074746"/>
              <a:gd name="connsiteY152" fmla="*/ 943563 h 4522336"/>
              <a:gd name="connsiteX153" fmla="*/ 7756634 w 9074746"/>
              <a:gd name="connsiteY153" fmla="*/ 959329 h 4522336"/>
              <a:gd name="connsiteX154" fmla="*/ 7725103 w 9074746"/>
              <a:gd name="connsiteY154" fmla="*/ 1274639 h 4522336"/>
              <a:gd name="connsiteX155" fmla="*/ 7709338 w 9074746"/>
              <a:gd name="connsiteY155" fmla="*/ 1321936 h 4522336"/>
              <a:gd name="connsiteX156" fmla="*/ 7693572 w 9074746"/>
              <a:gd name="connsiteY156" fmla="*/ 1495356 h 4522336"/>
              <a:gd name="connsiteX157" fmla="*/ 7472855 w 9074746"/>
              <a:gd name="connsiteY157" fmla="*/ 1558418 h 4522336"/>
              <a:gd name="connsiteX158" fmla="*/ 7488620 w 9074746"/>
              <a:gd name="connsiteY158" fmla="*/ 1653012 h 4522336"/>
              <a:gd name="connsiteX159" fmla="*/ 7535917 w 9074746"/>
              <a:gd name="connsiteY159" fmla="*/ 1668777 h 4522336"/>
              <a:gd name="connsiteX160" fmla="*/ 8040413 w 9074746"/>
              <a:gd name="connsiteY160" fmla="*/ 1684543 h 4522336"/>
              <a:gd name="connsiteX161" fmla="*/ 8119241 w 9074746"/>
              <a:gd name="connsiteY161" fmla="*/ 1794901 h 4522336"/>
              <a:gd name="connsiteX162" fmla="*/ 8103475 w 9074746"/>
              <a:gd name="connsiteY162" fmla="*/ 1842198 h 4522336"/>
              <a:gd name="connsiteX163" fmla="*/ 8150772 w 9074746"/>
              <a:gd name="connsiteY163" fmla="*/ 1857963 h 4522336"/>
              <a:gd name="connsiteX164" fmla="*/ 8245365 w 9074746"/>
              <a:gd name="connsiteY164" fmla="*/ 1921025 h 4522336"/>
              <a:gd name="connsiteX165" fmla="*/ 8229600 w 9074746"/>
              <a:gd name="connsiteY165" fmla="*/ 1984087 h 4522336"/>
              <a:gd name="connsiteX166" fmla="*/ 8182303 w 9074746"/>
              <a:gd name="connsiteY166" fmla="*/ 1968322 h 4522336"/>
              <a:gd name="connsiteX167" fmla="*/ 7898524 w 9074746"/>
              <a:gd name="connsiteY167" fmla="*/ 1984087 h 4522336"/>
              <a:gd name="connsiteX168" fmla="*/ 7803931 w 9074746"/>
              <a:gd name="connsiteY168" fmla="*/ 2015618 h 4522336"/>
              <a:gd name="connsiteX169" fmla="*/ 7709338 w 9074746"/>
              <a:gd name="connsiteY169" fmla="*/ 2047150 h 4522336"/>
              <a:gd name="connsiteX170" fmla="*/ 7646275 w 9074746"/>
              <a:gd name="connsiteY170" fmla="*/ 2062915 h 4522336"/>
              <a:gd name="connsiteX171" fmla="*/ 7551682 w 9074746"/>
              <a:gd name="connsiteY171" fmla="*/ 2078681 h 4522336"/>
              <a:gd name="connsiteX172" fmla="*/ 7504386 w 9074746"/>
              <a:gd name="connsiteY172" fmla="*/ 2094446 h 4522336"/>
              <a:gd name="connsiteX173" fmla="*/ 7441324 w 9074746"/>
              <a:gd name="connsiteY173" fmla="*/ 2110212 h 4522336"/>
              <a:gd name="connsiteX174" fmla="*/ 6952593 w 9074746"/>
              <a:gd name="connsiteY174" fmla="*/ 2157508 h 4522336"/>
              <a:gd name="connsiteX175" fmla="*/ 6873765 w 9074746"/>
              <a:gd name="connsiteY175" fmla="*/ 2173274 h 4522336"/>
              <a:gd name="connsiteX176" fmla="*/ 6826469 w 9074746"/>
              <a:gd name="connsiteY176" fmla="*/ 2204805 h 4522336"/>
              <a:gd name="connsiteX177" fmla="*/ 6574220 w 9074746"/>
              <a:gd name="connsiteY177" fmla="*/ 2252101 h 4522336"/>
              <a:gd name="connsiteX178" fmla="*/ 6542689 w 9074746"/>
              <a:gd name="connsiteY178" fmla="*/ 2299398 h 4522336"/>
              <a:gd name="connsiteX179" fmla="*/ 6495393 w 9074746"/>
              <a:gd name="connsiteY179" fmla="*/ 2315163 h 4522336"/>
              <a:gd name="connsiteX180" fmla="*/ 6274675 w 9074746"/>
              <a:gd name="connsiteY180" fmla="*/ 2330929 h 4522336"/>
              <a:gd name="connsiteX181" fmla="*/ 6258910 w 9074746"/>
              <a:gd name="connsiteY181" fmla="*/ 2441287 h 4522336"/>
              <a:gd name="connsiteX182" fmla="*/ 6243144 w 9074746"/>
              <a:gd name="connsiteY182" fmla="*/ 2362460 h 4522336"/>
              <a:gd name="connsiteX183" fmla="*/ 6227379 w 9074746"/>
              <a:gd name="connsiteY183" fmla="*/ 2409756 h 4522336"/>
              <a:gd name="connsiteX184" fmla="*/ 6180082 w 9074746"/>
              <a:gd name="connsiteY184" fmla="*/ 2504350 h 4522336"/>
              <a:gd name="connsiteX185" fmla="*/ 6195848 w 9074746"/>
              <a:gd name="connsiteY185" fmla="*/ 2709301 h 4522336"/>
              <a:gd name="connsiteX186" fmla="*/ 6526924 w 9074746"/>
              <a:gd name="connsiteY186" fmla="*/ 2693536 h 4522336"/>
              <a:gd name="connsiteX187" fmla="*/ 6385034 w 9074746"/>
              <a:gd name="connsiteY187" fmla="*/ 2740832 h 4522336"/>
              <a:gd name="connsiteX188" fmla="*/ 6337738 w 9074746"/>
              <a:gd name="connsiteY188" fmla="*/ 2756598 h 4522336"/>
              <a:gd name="connsiteX189" fmla="*/ 6290441 w 9074746"/>
              <a:gd name="connsiteY189" fmla="*/ 2772363 h 4522336"/>
              <a:gd name="connsiteX190" fmla="*/ 6211613 w 9074746"/>
              <a:gd name="connsiteY190" fmla="*/ 2835425 h 4522336"/>
              <a:gd name="connsiteX191" fmla="*/ 6164317 w 9074746"/>
              <a:gd name="connsiteY191" fmla="*/ 2866956 h 4522336"/>
              <a:gd name="connsiteX192" fmla="*/ 5896303 w 9074746"/>
              <a:gd name="connsiteY192" fmla="*/ 2898487 h 4522336"/>
              <a:gd name="connsiteX193" fmla="*/ 5880538 w 9074746"/>
              <a:gd name="connsiteY193" fmla="*/ 2961550 h 4522336"/>
              <a:gd name="connsiteX194" fmla="*/ 5990896 w 9074746"/>
              <a:gd name="connsiteY194" fmla="*/ 3087674 h 4522336"/>
              <a:gd name="connsiteX195" fmla="*/ 6006662 w 9074746"/>
              <a:gd name="connsiteY195" fmla="*/ 3134970 h 4522336"/>
              <a:gd name="connsiteX196" fmla="*/ 6053958 w 9074746"/>
              <a:gd name="connsiteY196" fmla="*/ 3150736 h 4522336"/>
              <a:gd name="connsiteX197" fmla="*/ 6038193 w 9074746"/>
              <a:gd name="connsiteY197" fmla="*/ 3324156 h 4522336"/>
              <a:gd name="connsiteX198" fmla="*/ 6053958 w 9074746"/>
              <a:gd name="connsiteY198" fmla="*/ 3276860 h 4522336"/>
              <a:gd name="connsiteX199" fmla="*/ 6101255 w 9074746"/>
              <a:gd name="connsiteY199" fmla="*/ 3261094 h 4522336"/>
              <a:gd name="connsiteX200" fmla="*/ 6195848 w 9074746"/>
              <a:gd name="connsiteY200" fmla="*/ 3213798 h 4522336"/>
              <a:gd name="connsiteX201" fmla="*/ 6148551 w 9074746"/>
              <a:gd name="connsiteY201" fmla="*/ 3639467 h 4522336"/>
              <a:gd name="connsiteX202" fmla="*/ 6022427 w 9074746"/>
              <a:gd name="connsiteY202" fmla="*/ 4033605 h 4522336"/>
              <a:gd name="connsiteX203" fmla="*/ 5990896 w 9074746"/>
              <a:gd name="connsiteY203" fmla="*/ 4175494 h 4522336"/>
              <a:gd name="connsiteX204" fmla="*/ 5959365 w 9074746"/>
              <a:gd name="connsiteY204" fmla="*/ 4522336 h 4522336"/>
              <a:gd name="connsiteX205" fmla="*/ 5896303 w 9074746"/>
              <a:gd name="connsiteY205" fmla="*/ 4348915 h 4522336"/>
              <a:gd name="connsiteX206" fmla="*/ 5880538 w 9074746"/>
              <a:gd name="connsiteY206" fmla="*/ 4301618 h 4522336"/>
              <a:gd name="connsiteX207" fmla="*/ 5849006 w 9074746"/>
              <a:gd name="connsiteY207" fmla="*/ 4270087 h 4522336"/>
              <a:gd name="connsiteX208" fmla="*/ 5817475 w 9074746"/>
              <a:gd name="connsiteY208" fmla="*/ 4159729 h 4522336"/>
              <a:gd name="connsiteX209" fmla="*/ 5801710 w 9074746"/>
              <a:gd name="connsiteY209" fmla="*/ 4080901 h 4522336"/>
              <a:gd name="connsiteX210" fmla="*/ 5785944 w 9074746"/>
              <a:gd name="connsiteY210" fmla="*/ 4033605 h 4522336"/>
              <a:gd name="connsiteX211" fmla="*/ 5770179 w 9074746"/>
              <a:gd name="connsiteY211" fmla="*/ 3954777 h 4522336"/>
              <a:gd name="connsiteX212" fmla="*/ 5738648 w 9074746"/>
              <a:gd name="connsiteY212" fmla="*/ 3907481 h 4522336"/>
              <a:gd name="connsiteX213" fmla="*/ 5722882 w 9074746"/>
              <a:gd name="connsiteY213" fmla="*/ 3828653 h 4522336"/>
              <a:gd name="connsiteX214" fmla="*/ 5691351 w 9074746"/>
              <a:gd name="connsiteY214" fmla="*/ 3812887 h 4522336"/>
              <a:gd name="connsiteX215" fmla="*/ 5644055 w 9074746"/>
              <a:gd name="connsiteY215" fmla="*/ 3844418 h 4522336"/>
              <a:gd name="connsiteX216" fmla="*/ 5565227 w 9074746"/>
              <a:gd name="connsiteY216" fmla="*/ 3828653 h 4522336"/>
              <a:gd name="connsiteX217" fmla="*/ 5517931 w 9074746"/>
              <a:gd name="connsiteY217" fmla="*/ 3812887 h 4522336"/>
              <a:gd name="connsiteX218" fmla="*/ 5470634 w 9074746"/>
              <a:gd name="connsiteY218" fmla="*/ 3828653 h 4522336"/>
              <a:gd name="connsiteX219" fmla="*/ 5376041 w 9074746"/>
              <a:gd name="connsiteY219" fmla="*/ 3844418 h 4522336"/>
              <a:gd name="connsiteX220" fmla="*/ 5328744 w 9074746"/>
              <a:gd name="connsiteY220" fmla="*/ 3860184 h 4522336"/>
              <a:gd name="connsiteX221" fmla="*/ 5281448 w 9074746"/>
              <a:gd name="connsiteY221" fmla="*/ 3891715 h 4522336"/>
              <a:gd name="connsiteX222" fmla="*/ 5186855 w 9074746"/>
              <a:gd name="connsiteY222" fmla="*/ 3923246 h 4522336"/>
              <a:gd name="connsiteX223" fmla="*/ 5092262 w 9074746"/>
              <a:gd name="connsiteY223" fmla="*/ 3986308 h 4522336"/>
              <a:gd name="connsiteX224" fmla="*/ 5013434 w 9074746"/>
              <a:gd name="connsiteY224" fmla="*/ 4065136 h 4522336"/>
              <a:gd name="connsiteX225" fmla="*/ 4918841 w 9074746"/>
              <a:gd name="connsiteY225" fmla="*/ 4096667 h 4522336"/>
              <a:gd name="connsiteX226" fmla="*/ 4871544 w 9074746"/>
              <a:gd name="connsiteY226" fmla="*/ 4112432 h 4522336"/>
              <a:gd name="connsiteX227" fmla="*/ 4855779 w 9074746"/>
              <a:gd name="connsiteY227" fmla="*/ 3939012 h 4522336"/>
              <a:gd name="connsiteX228" fmla="*/ 4824248 w 9074746"/>
              <a:gd name="connsiteY228" fmla="*/ 3986308 h 4522336"/>
              <a:gd name="connsiteX229" fmla="*/ 4776951 w 9074746"/>
              <a:gd name="connsiteY229" fmla="*/ 4065136 h 4522336"/>
              <a:gd name="connsiteX230" fmla="*/ 4713889 w 9074746"/>
              <a:gd name="connsiteY230" fmla="*/ 4191260 h 4522336"/>
              <a:gd name="connsiteX231" fmla="*/ 4698124 w 9074746"/>
              <a:gd name="connsiteY231" fmla="*/ 4254322 h 4522336"/>
              <a:gd name="connsiteX232" fmla="*/ 4635062 w 9074746"/>
              <a:gd name="connsiteY232" fmla="*/ 4333150 h 4522336"/>
              <a:gd name="connsiteX233" fmla="*/ 4603531 w 9074746"/>
              <a:gd name="connsiteY233" fmla="*/ 4380446 h 4522336"/>
              <a:gd name="connsiteX234" fmla="*/ 4556234 w 9074746"/>
              <a:gd name="connsiteY234" fmla="*/ 4396212 h 4522336"/>
              <a:gd name="connsiteX235" fmla="*/ 4256689 w 9074746"/>
              <a:gd name="connsiteY235" fmla="*/ 4380446 h 4522336"/>
              <a:gd name="connsiteX236" fmla="*/ 4162096 w 9074746"/>
              <a:gd name="connsiteY236" fmla="*/ 4348915 h 4522336"/>
              <a:gd name="connsiteX237" fmla="*/ 3925613 w 9074746"/>
              <a:gd name="connsiteY237" fmla="*/ 4317384 h 4522336"/>
              <a:gd name="connsiteX238" fmla="*/ 3862551 w 9074746"/>
              <a:gd name="connsiteY238" fmla="*/ 4222791 h 4522336"/>
              <a:gd name="connsiteX239" fmla="*/ 3831020 w 9074746"/>
              <a:gd name="connsiteY239" fmla="*/ 4175494 h 4522336"/>
              <a:gd name="connsiteX240" fmla="*/ 3783724 w 9074746"/>
              <a:gd name="connsiteY240" fmla="*/ 4143963 h 4522336"/>
              <a:gd name="connsiteX241" fmla="*/ 3752193 w 9074746"/>
              <a:gd name="connsiteY241" fmla="*/ 4049370 h 4522336"/>
              <a:gd name="connsiteX242" fmla="*/ 3704896 w 9074746"/>
              <a:gd name="connsiteY242" fmla="*/ 3954777 h 4522336"/>
              <a:gd name="connsiteX243" fmla="*/ 3657600 w 9074746"/>
              <a:gd name="connsiteY243" fmla="*/ 3923246 h 4522336"/>
              <a:gd name="connsiteX244" fmla="*/ 3610303 w 9074746"/>
              <a:gd name="connsiteY244" fmla="*/ 3844418 h 4522336"/>
              <a:gd name="connsiteX245" fmla="*/ 3594538 w 9074746"/>
              <a:gd name="connsiteY245" fmla="*/ 3797122 h 4522336"/>
              <a:gd name="connsiteX246" fmla="*/ 3563006 w 9074746"/>
              <a:gd name="connsiteY246" fmla="*/ 3765591 h 4522336"/>
              <a:gd name="connsiteX247" fmla="*/ 3405351 w 9074746"/>
              <a:gd name="connsiteY247" fmla="*/ 3670998 h 4522336"/>
              <a:gd name="connsiteX248" fmla="*/ 3358055 w 9074746"/>
              <a:gd name="connsiteY248" fmla="*/ 3639467 h 4522336"/>
              <a:gd name="connsiteX249" fmla="*/ 3310758 w 9074746"/>
              <a:gd name="connsiteY249" fmla="*/ 3623701 h 4522336"/>
              <a:gd name="connsiteX250" fmla="*/ 3216165 w 9074746"/>
              <a:gd name="connsiteY250" fmla="*/ 3576405 h 4522336"/>
              <a:gd name="connsiteX251" fmla="*/ 3121572 w 9074746"/>
              <a:gd name="connsiteY251" fmla="*/ 3497577 h 4522336"/>
              <a:gd name="connsiteX252" fmla="*/ 3090041 w 9074746"/>
              <a:gd name="connsiteY252" fmla="*/ 3450281 h 4522336"/>
              <a:gd name="connsiteX253" fmla="*/ 3042744 w 9074746"/>
              <a:gd name="connsiteY253" fmla="*/ 3434515 h 4522336"/>
              <a:gd name="connsiteX254" fmla="*/ 2932386 w 9074746"/>
              <a:gd name="connsiteY254" fmla="*/ 3292625 h 4522336"/>
              <a:gd name="connsiteX255" fmla="*/ 2900855 w 9074746"/>
              <a:gd name="connsiteY255" fmla="*/ 3245329 h 4522336"/>
              <a:gd name="connsiteX256" fmla="*/ 2853558 w 9074746"/>
              <a:gd name="connsiteY256" fmla="*/ 3213798 h 4522336"/>
              <a:gd name="connsiteX257" fmla="*/ 2837793 w 9074746"/>
              <a:gd name="connsiteY257" fmla="*/ 3166501 h 4522336"/>
              <a:gd name="connsiteX258" fmla="*/ 2743200 w 9074746"/>
              <a:gd name="connsiteY258" fmla="*/ 3071908 h 4522336"/>
              <a:gd name="connsiteX259" fmla="*/ 2711669 w 9074746"/>
              <a:gd name="connsiteY259" fmla="*/ 2740832 h 4522336"/>
              <a:gd name="connsiteX260" fmla="*/ 2632841 w 9074746"/>
              <a:gd name="connsiteY260" fmla="*/ 2598943 h 4522336"/>
              <a:gd name="connsiteX261" fmla="*/ 2585544 w 9074746"/>
              <a:gd name="connsiteY261" fmla="*/ 2567412 h 4522336"/>
              <a:gd name="connsiteX262" fmla="*/ 2490951 w 9074746"/>
              <a:gd name="connsiteY262" fmla="*/ 2488584 h 4522336"/>
              <a:gd name="connsiteX263" fmla="*/ 2475186 w 9074746"/>
              <a:gd name="connsiteY263" fmla="*/ 2441287 h 4522336"/>
              <a:gd name="connsiteX264" fmla="*/ 2412124 w 9074746"/>
              <a:gd name="connsiteY264" fmla="*/ 2425522 h 4522336"/>
              <a:gd name="connsiteX265" fmla="*/ 2065282 w 9074746"/>
              <a:gd name="connsiteY265" fmla="*/ 2393991 h 4522336"/>
              <a:gd name="connsiteX266" fmla="*/ 2017986 w 9074746"/>
              <a:gd name="connsiteY266" fmla="*/ 2362460 h 4522336"/>
              <a:gd name="connsiteX267" fmla="*/ 1923393 w 9074746"/>
              <a:gd name="connsiteY267" fmla="*/ 2220570 h 4522336"/>
              <a:gd name="connsiteX268" fmla="*/ 1891862 w 9074746"/>
              <a:gd name="connsiteY268" fmla="*/ 2173274 h 4522336"/>
              <a:gd name="connsiteX269" fmla="*/ 1860331 w 9074746"/>
              <a:gd name="connsiteY269" fmla="*/ 2125977 h 4522336"/>
              <a:gd name="connsiteX270" fmla="*/ 1765738 w 9074746"/>
              <a:gd name="connsiteY270" fmla="*/ 2094446 h 4522336"/>
              <a:gd name="connsiteX271" fmla="*/ 1718441 w 9074746"/>
              <a:gd name="connsiteY271" fmla="*/ 2078681 h 4522336"/>
              <a:gd name="connsiteX272" fmla="*/ 1623848 w 9074746"/>
              <a:gd name="connsiteY272" fmla="*/ 2031384 h 4522336"/>
              <a:gd name="connsiteX273" fmla="*/ 1576551 w 9074746"/>
              <a:gd name="connsiteY273" fmla="*/ 1999853 h 4522336"/>
              <a:gd name="connsiteX274" fmla="*/ 1545020 w 9074746"/>
              <a:gd name="connsiteY274" fmla="*/ 1952556 h 4522336"/>
              <a:gd name="connsiteX275" fmla="*/ 1513489 w 9074746"/>
              <a:gd name="connsiteY275" fmla="*/ 1826432 h 4522336"/>
              <a:gd name="connsiteX276" fmla="*/ 1497724 w 9074746"/>
              <a:gd name="connsiteY276" fmla="*/ 1526887 h 4522336"/>
              <a:gd name="connsiteX277" fmla="*/ 1481958 w 9074746"/>
              <a:gd name="connsiteY277" fmla="*/ 1463825 h 4522336"/>
              <a:gd name="connsiteX278" fmla="*/ 1403131 w 9074746"/>
              <a:gd name="connsiteY278" fmla="*/ 1384998 h 4522336"/>
              <a:gd name="connsiteX279" fmla="*/ 1308538 w 9074746"/>
              <a:gd name="connsiteY279" fmla="*/ 1353467 h 4522336"/>
              <a:gd name="connsiteX280" fmla="*/ 1277006 w 9074746"/>
              <a:gd name="connsiteY280" fmla="*/ 1321936 h 4522336"/>
              <a:gd name="connsiteX281" fmla="*/ 1182413 w 9074746"/>
              <a:gd name="connsiteY281" fmla="*/ 1290405 h 4522336"/>
              <a:gd name="connsiteX282" fmla="*/ 1072055 w 9074746"/>
              <a:gd name="connsiteY282" fmla="*/ 1227343 h 4522336"/>
              <a:gd name="connsiteX283" fmla="*/ 1024758 w 9074746"/>
              <a:gd name="connsiteY283" fmla="*/ 1211577 h 4522336"/>
              <a:gd name="connsiteX284" fmla="*/ 930165 w 9074746"/>
              <a:gd name="connsiteY284" fmla="*/ 1164281 h 4522336"/>
              <a:gd name="connsiteX285" fmla="*/ 882869 w 9074746"/>
              <a:gd name="connsiteY285" fmla="*/ 1132750 h 4522336"/>
              <a:gd name="connsiteX286" fmla="*/ 851338 w 9074746"/>
              <a:gd name="connsiteY286" fmla="*/ 1101218 h 4522336"/>
              <a:gd name="connsiteX287" fmla="*/ 725213 w 9074746"/>
              <a:gd name="connsiteY287" fmla="*/ 1053922 h 4522336"/>
              <a:gd name="connsiteX288" fmla="*/ 677917 w 9074746"/>
              <a:gd name="connsiteY288" fmla="*/ 1022391 h 4522336"/>
              <a:gd name="connsiteX289" fmla="*/ 583324 w 9074746"/>
              <a:gd name="connsiteY289" fmla="*/ 880501 h 4522336"/>
              <a:gd name="connsiteX290" fmla="*/ 551793 w 9074746"/>
              <a:gd name="connsiteY290" fmla="*/ 833205 h 4522336"/>
              <a:gd name="connsiteX291" fmla="*/ 504496 w 9074746"/>
              <a:gd name="connsiteY291" fmla="*/ 785908 h 4522336"/>
              <a:gd name="connsiteX292" fmla="*/ 378372 w 9074746"/>
              <a:gd name="connsiteY292" fmla="*/ 659784 h 4522336"/>
              <a:gd name="connsiteX293" fmla="*/ 268013 w 9074746"/>
              <a:gd name="connsiteY293" fmla="*/ 549425 h 4522336"/>
              <a:gd name="connsiteX294" fmla="*/ 189186 w 9074746"/>
              <a:gd name="connsiteY294" fmla="*/ 486363 h 4522336"/>
              <a:gd name="connsiteX295" fmla="*/ 157655 w 9074746"/>
              <a:gd name="connsiteY295" fmla="*/ 439067 h 4522336"/>
              <a:gd name="connsiteX296" fmla="*/ 110358 w 9074746"/>
              <a:gd name="connsiteY296" fmla="*/ 391770 h 4522336"/>
              <a:gd name="connsiteX297" fmla="*/ 47296 w 9074746"/>
              <a:gd name="connsiteY297" fmla="*/ 297177 h 4522336"/>
              <a:gd name="connsiteX298" fmla="*/ 31531 w 9074746"/>
              <a:gd name="connsiteY298" fmla="*/ 249881 h 4522336"/>
              <a:gd name="connsiteX299" fmla="*/ 0 w 9074746"/>
              <a:gd name="connsiteY299" fmla="*/ 202584 h 452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</a:cxnLst>
            <a:rect l="l" t="t" r="r" b="b"/>
            <a:pathLst>
              <a:path w="9074746" h="4522336">
                <a:moveTo>
                  <a:pt x="126124" y="234115"/>
                </a:moveTo>
                <a:cubicBezTo>
                  <a:pt x="183931" y="239370"/>
                  <a:pt x="242787" y="237719"/>
                  <a:pt x="299544" y="249881"/>
                </a:cubicBezTo>
                <a:cubicBezTo>
                  <a:pt x="318071" y="253851"/>
                  <a:pt x="329526" y="273717"/>
                  <a:pt x="346841" y="281412"/>
                </a:cubicBezTo>
                <a:cubicBezTo>
                  <a:pt x="377213" y="294911"/>
                  <a:pt x="411706" y="298079"/>
                  <a:pt x="441434" y="312943"/>
                </a:cubicBezTo>
                <a:cubicBezTo>
                  <a:pt x="462455" y="323453"/>
                  <a:pt x="482675" y="335746"/>
                  <a:pt x="504496" y="344474"/>
                </a:cubicBezTo>
                <a:cubicBezTo>
                  <a:pt x="535355" y="356818"/>
                  <a:pt x="567558" y="365495"/>
                  <a:pt x="599089" y="376005"/>
                </a:cubicBezTo>
                <a:lnTo>
                  <a:pt x="646386" y="391770"/>
                </a:lnTo>
                <a:cubicBezTo>
                  <a:pt x="675151" y="434918"/>
                  <a:pt x="675428" y="448471"/>
                  <a:pt x="725213" y="470598"/>
                </a:cubicBezTo>
                <a:cubicBezTo>
                  <a:pt x="755585" y="484097"/>
                  <a:pt x="792151" y="483693"/>
                  <a:pt x="819806" y="502129"/>
                </a:cubicBezTo>
                <a:cubicBezTo>
                  <a:pt x="835572" y="512639"/>
                  <a:pt x="849788" y="525965"/>
                  <a:pt x="867103" y="533660"/>
                </a:cubicBezTo>
                <a:cubicBezTo>
                  <a:pt x="897475" y="547159"/>
                  <a:pt x="930165" y="554681"/>
                  <a:pt x="961696" y="565191"/>
                </a:cubicBezTo>
                <a:lnTo>
                  <a:pt x="1008993" y="580956"/>
                </a:lnTo>
                <a:cubicBezTo>
                  <a:pt x="1040348" y="601859"/>
                  <a:pt x="1064423" y="635885"/>
                  <a:pt x="1103586" y="596722"/>
                </a:cubicBezTo>
                <a:cubicBezTo>
                  <a:pt x="1130382" y="569926"/>
                  <a:pt x="1166648" y="502129"/>
                  <a:pt x="1166648" y="502129"/>
                </a:cubicBezTo>
                <a:cubicBezTo>
                  <a:pt x="1203434" y="391770"/>
                  <a:pt x="1208690" y="439067"/>
                  <a:pt x="1182413" y="360239"/>
                </a:cubicBezTo>
                <a:cubicBezTo>
                  <a:pt x="1187668" y="333963"/>
                  <a:pt x="1183315" y="303708"/>
                  <a:pt x="1198179" y="281412"/>
                </a:cubicBezTo>
                <a:cubicBezTo>
                  <a:pt x="1207397" y="267585"/>
                  <a:pt x="1228857" y="265646"/>
                  <a:pt x="1245475" y="265646"/>
                </a:cubicBezTo>
                <a:cubicBezTo>
                  <a:pt x="1287844" y="265646"/>
                  <a:pt x="1329558" y="276157"/>
                  <a:pt x="1371600" y="281412"/>
                </a:cubicBezTo>
                <a:cubicBezTo>
                  <a:pt x="1416858" y="462451"/>
                  <a:pt x="1353573" y="239353"/>
                  <a:pt x="1418896" y="391770"/>
                </a:cubicBezTo>
                <a:cubicBezTo>
                  <a:pt x="1449198" y="462473"/>
                  <a:pt x="1419753" y="440781"/>
                  <a:pt x="1450427" y="502129"/>
                </a:cubicBezTo>
                <a:cubicBezTo>
                  <a:pt x="1458901" y="519076"/>
                  <a:pt x="1464468" y="542137"/>
                  <a:pt x="1481958" y="549425"/>
                </a:cubicBezTo>
                <a:cubicBezTo>
                  <a:pt x="1531428" y="570037"/>
                  <a:pt x="1639613" y="580956"/>
                  <a:pt x="1639613" y="580956"/>
                </a:cubicBezTo>
                <a:cubicBezTo>
                  <a:pt x="1644999" y="588137"/>
                  <a:pt x="1710756" y="673382"/>
                  <a:pt x="1718441" y="691315"/>
                </a:cubicBezTo>
                <a:cubicBezTo>
                  <a:pt x="1766080" y="802474"/>
                  <a:pt x="1691651" y="711822"/>
                  <a:pt x="1781503" y="801674"/>
                </a:cubicBezTo>
                <a:cubicBezTo>
                  <a:pt x="1792013" y="833205"/>
                  <a:pt x="1807570" y="863483"/>
                  <a:pt x="1813034" y="896267"/>
                </a:cubicBezTo>
                <a:cubicBezTo>
                  <a:pt x="1818289" y="927798"/>
                  <a:pt x="1815817" y="961649"/>
                  <a:pt x="1828800" y="990860"/>
                </a:cubicBezTo>
                <a:cubicBezTo>
                  <a:pt x="1849338" y="1037070"/>
                  <a:pt x="1883648" y="1040673"/>
                  <a:pt x="1923393" y="1053922"/>
                </a:cubicBezTo>
                <a:cubicBezTo>
                  <a:pt x="1996965" y="1048667"/>
                  <a:pt x="2095803" y="1093896"/>
                  <a:pt x="2144110" y="1038156"/>
                </a:cubicBezTo>
                <a:cubicBezTo>
                  <a:pt x="2158705" y="1021316"/>
                  <a:pt x="2161113" y="821583"/>
                  <a:pt x="2096813" y="770143"/>
                </a:cubicBezTo>
                <a:cubicBezTo>
                  <a:pt x="2083836" y="759762"/>
                  <a:pt x="2065282" y="759632"/>
                  <a:pt x="2049517" y="754377"/>
                </a:cubicBezTo>
                <a:cubicBezTo>
                  <a:pt x="1959152" y="618831"/>
                  <a:pt x="2079478" y="778347"/>
                  <a:pt x="1970689" y="691315"/>
                </a:cubicBezTo>
                <a:cubicBezTo>
                  <a:pt x="1955893" y="679478"/>
                  <a:pt x="1950171" y="659437"/>
                  <a:pt x="1939158" y="644018"/>
                </a:cubicBezTo>
                <a:cubicBezTo>
                  <a:pt x="1885826" y="569353"/>
                  <a:pt x="1909879" y="592967"/>
                  <a:pt x="1844565" y="549425"/>
                </a:cubicBezTo>
                <a:cubicBezTo>
                  <a:pt x="1754202" y="413882"/>
                  <a:pt x="1862540" y="585375"/>
                  <a:pt x="1797269" y="454832"/>
                </a:cubicBezTo>
                <a:cubicBezTo>
                  <a:pt x="1788795" y="437885"/>
                  <a:pt x="1776248" y="423301"/>
                  <a:pt x="1765738" y="407536"/>
                </a:cubicBezTo>
                <a:cubicBezTo>
                  <a:pt x="1770993" y="391770"/>
                  <a:pt x="1771122" y="373216"/>
                  <a:pt x="1781503" y="360239"/>
                </a:cubicBezTo>
                <a:cubicBezTo>
                  <a:pt x="1803730" y="332456"/>
                  <a:pt x="1844939" y="323328"/>
                  <a:pt x="1876096" y="312943"/>
                </a:cubicBezTo>
                <a:lnTo>
                  <a:pt x="2112579" y="328708"/>
                </a:lnTo>
                <a:cubicBezTo>
                  <a:pt x="2207144" y="334439"/>
                  <a:pt x="2306017" y="315945"/>
                  <a:pt x="2396358" y="344474"/>
                </a:cubicBezTo>
                <a:cubicBezTo>
                  <a:pt x="2421910" y="352543"/>
                  <a:pt x="2406869" y="397025"/>
                  <a:pt x="2412124" y="423301"/>
                </a:cubicBezTo>
                <a:cubicBezTo>
                  <a:pt x="2417379" y="659784"/>
                  <a:pt x="2437945" y="896422"/>
                  <a:pt x="2427889" y="1132750"/>
                </a:cubicBezTo>
                <a:cubicBezTo>
                  <a:pt x="2427083" y="1151681"/>
                  <a:pt x="2390635" y="1148213"/>
                  <a:pt x="2380593" y="1164281"/>
                </a:cubicBezTo>
                <a:cubicBezTo>
                  <a:pt x="2315389" y="1268608"/>
                  <a:pt x="2394802" y="1251380"/>
                  <a:pt x="2301765" y="1274639"/>
                </a:cubicBezTo>
                <a:cubicBezTo>
                  <a:pt x="2275769" y="1281138"/>
                  <a:pt x="2249214" y="1285150"/>
                  <a:pt x="2222938" y="1290405"/>
                </a:cubicBezTo>
                <a:cubicBezTo>
                  <a:pt x="2264977" y="1416526"/>
                  <a:pt x="2201918" y="1269385"/>
                  <a:pt x="2286000" y="1353467"/>
                </a:cubicBezTo>
                <a:cubicBezTo>
                  <a:pt x="2297751" y="1365218"/>
                  <a:pt x="2296510" y="1384998"/>
                  <a:pt x="2301765" y="1400763"/>
                </a:cubicBezTo>
                <a:cubicBezTo>
                  <a:pt x="2303118" y="1414291"/>
                  <a:pt x="2284659" y="1565799"/>
                  <a:pt x="2349062" y="1589950"/>
                </a:cubicBezTo>
                <a:cubicBezTo>
                  <a:pt x="2378993" y="1601174"/>
                  <a:pt x="2412124" y="1600460"/>
                  <a:pt x="2443655" y="1605715"/>
                </a:cubicBezTo>
                <a:cubicBezTo>
                  <a:pt x="2448910" y="1621481"/>
                  <a:pt x="2451988" y="1638148"/>
                  <a:pt x="2459420" y="1653012"/>
                </a:cubicBezTo>
                <a:cubicBezTo>
                  <a:pt x="2467894" y="1669959"/>
                  <a:pt x="2483487" y="1682892"/>
                  <a:pt x="2490951" y="1700308"/>
                </a:cubicBezTo>
                <a:cubicBezTo>
                  <a:pt x="2513238" y="1752311"/>
                  <a:pt x="2493014" y="1771087"/>
                  <a:pt x="2538248" y="1810667"/>
                </a:cubicBezTo>
                <a:cubicBezTo>
                  <a:pt x="2566767" y="1835621"/>
                  <a:pt x="2632841" y="1873729"/>
                  <a:pt x="2632841" y="1873729"/>
                </a:cubicBezTo>
                <a:cubicBezTo>
                  <a:pt x="2638096" y="1894750"/>
                  <a:pt x="2635070" y="1919872"/>
                  <a:pt x="2648606" y="1936791"/>
                </a:cubicBezTo>
                <a:cubicBezTo>
                  <a:pt x="2658987" y="1949768"/>
                  <a:pt x="2679553" y="1949583"/>
                  <a:pt x="2695903" y="1952556"/>
                </a:cubicBezTo>
                <a:cubicBezTo>
                  <a:pt x="2737588" y="1960135"/>
                  <a:pt x="2779986" y="1963067"/>
                  <a:pt x="2822027" y="1968322"/>
                </a:cubicBezTo>
                <a:cubicBezTo>
                  <a:pt x="2837793" y="1978832"/>
                  <a:pt x="2856847" y="1985593"/>
                  <a:pt x="2869324" y="1999853"/>
                </a:cubicBezTo>
                <a:cubicBezTo>
                  <a:pt x="2894278" y="2028372"/>
                  <a:pt x="2932386" y="2094446"/>
                  <a:pt x="2932386" y="2094446"/>
                </a:cubicBezTo>
                <a:cubicBezTo>
                  <a:pt x="2969172" y="2204804"/>
                  <a:pt x="2932386" y="2178528"/>
                  <a:pt x="3011213" y="2204805"/>
                </a:cubicBezTo>
                <a:cubicBezTo>
                  <a:pt x="3021723" y="2225826"/>
                  <a:pt x="3033486" y="2246265"/>
                  <a:pt x="3042744" y="2267867"/>
                </a:cubicBezTo>
                <a:cubicBezTo>
                  <a:pt x="3049290" y="2283141"/>
                  <a:pt x="3046759" y="2303412"/>
                  <a:pt x="3058510" y="2315163"/>
                </a:cubicBezTo>
                <a:cubicBezTo>
                  <a:pt x="3070261" y="2326914"/>
                  <a:pt x="3090041" y="2325674"/>
                  <a:pt x="3105806" y="2330929"/>
                </a:cubicBezTo>
                <a:cubicBezTo>
                  <a:pt x="3111061" y="2346694"/>
                  <a:pt x="3115026" y="2362951"/>
                  <a:pt x="3121572" y="2378225"/>
                </a:cubicBezTo>
                <a:cubicBezTo>
                  <a:pt x="3130830" y="2399827"/>
                  <a:pt x="3144851" y="2419282"/>
                  <a:pt x="3153103" y="2441287"/>
                </a:cubicBezTo>
                <a:cubicBezTo>
                  <a:pt x="3160711" y="2461575"/>
                  <a:pt x="3159179" y="2484970"/>
                  <a:pt x="3168869" y="2504350"/>
                </a:cubicBezTo>
                <a:cubicBezTo>
                  <a:pt x="3204843" y="2576299"/>
                  <a:pt x="3250710" y="2576455"/>
                  <a:pt x="3279227" y="2662005"/>
                </a:cubicBezTo>
                <a:lnTo>
                  <a:pt x="3310758" y="2756598"/>
                </a:lnTo>
                <a:cubicBezTo>
                  <a:pt x="3316013" y="2772363"/>
                  <a:pt x="3312697" y="2794676"/>
                  <a:pt x="3326524" y="2803894"/>
                </a:cubicBezTo>
                <a:lnTo>
                  <a:pt x="3373820" y="2835425"/>
                </a:lnTo>
                <a:cubicBezTo>
                  <a:pt x="3387546" y="2876603"/>
                  <a:pt x="3395978" y="2918514"/>
                  <a:pt x="3436882" y="2945784"/>
                </a:cubicBezTo>
                <a:cubicBezTo>
                  <a:pt x="3464536" y="2964220"/>
                  <a:pt x="3531475" y="2977315"/>
                  <a:pt x="3531475" y="2977315"/>
                </a:cubicBezTo>
                <a:cubicBezTo>
                  <a:pt x="3547241" y="2987825"/>
                  <a:pt x="3560965" y="3002371"/>
                  <a:pt x="3578772" y="3008846"/>
                </a:cubicBezTo>
                <a:cubicBezTo>
                  <a:pt x="3619498" y="3023655"/>
                  <a:pt x="3663785" y="3026673"/>
                  <a:pt x="3704896" y="3040377"/>
                </a:cubicBezTo>
                <a:cubicBezTo>
                  <a:pt x="3720662" y="3045632"/>
                  <a:pt x="3737329" y="3048711"/>
                  <a:pt x="3752193" y="3056143"/>
                </a:cubicBezTo>
                <a:cubicBezTo>
                  <a:pt x="3840259" y="3100177"/>
                  <a:pt x="3758507" y="3092091"/>
                  <a:pt x="3894082" y="3119205"/>
                </a:cubicBezTo>
                <a:cubicBezTo>
                  <a:pt x="3920358" y="3124460"/>
                  <a:pt x="3946800" y="3128945"/>
                  <a:pt x="3972910" y="3134970"/>
                </a:cubicBezTo>
                <a:cubicBezTo>
                  <a:pt x="4015135" y="3144714"/>
                  <a:pt x="4099034" y="3166501"/>
                  <a:pt x="4099034" y="3166501"/>
                </a:cubicBezTo>
                <a:cubicBezTo>
                  <a:pt x="4127793" y="3252777"/>
                  <a:pt x="4107907" y="3257647"/>
                  <a:pt x="4177862" y="3292625"/>
                </a:cubicBezTo>
                <a:cubicBezTo>
                  <a:pt x="4192726" y="3300057"/>
                  <a:pt x="4209393" y="3303136"/>
                  <a:pt x="4225158" y="3308391"/>
                </a:cubicBezTo>
                <a:cubicBezTo>
                  <a:pt x="4240924" y="3303136"/>
                  <a:pt x="4259478" y="3303006"/>
                  <a:pt x="4272455" y="3292625"/>
                </a:cubicBezTo>
                <a:cubicBezTo>
                  <a:pt x="4374330" y="3211126"/>
                  <a:pt x="4232400" y="3269192"/>
                  <a:pt x="4351282" y="3229563"/>
                </a:cubicBezTo>
                <a:cubicBezTo>
                  <a:pt x="4356537" y="3213798"/>
                  <a:pt x="4355297" y="3194018"/>
                  <a:pt x="4367048" y="3182267"/>
                </a:cubicBezTo>
                <a:cubicBezTo>
                  <a:pt x="4378799" y="3170516"/>
                  <a:pt x="4399480" y="3173933"/>
                  <a:pt x="4414344" y="3166501"/>
                </a:cubicBezTo>
                <a:cubicBezTo>
                  <a:pt x="4431291" y="3158027"/>
                  <a:pt x="4445875" y="3145480"/>
                  <a:pt x="4461641" y="3134970"/>
                </a:cubicBezTo>
                <a:cubicBezTo>
                  <a:pt x="4466896" y="3119205"/>
                  <a:pt x="4468856" y="3101924"/>
                  <a:pt x="4477406" y="3087674"/>
                </a:cubicBezTo>
                <a:cubicBezTo>
                  <a:pt x="4489974" y="3066727"/>
                  <a:pt x="4537823" y="3033818"/>
                  <a:pt x="4556234" y="3024612"/>
                </a:cubicBezTo>
                <a:cubicBezTo>
                  <a:pt x="4571098" y="3017180"/>
                  <a:pt x="4589004" y="3016917"/>
                  <a:pt x="4603531" y="3008846"/>
                </a:cubicBezTo>
                <a:cubicBezTo>
                  <a:pt x="4603541" y="3008840"/>
                  <a:pt x="4721767" y="2930022"/>
                  <a:pt x="4745420" y="2914253"/>
                </a:cubicBezTo>
                <a:cubicBezTo>
                  <a:pt x="4761186" y="2903743"/>
                  <a:pt x="4774742" y="2888714"/>
                  <a:pt x="4792717" y="2882722"/>
                </a:cubicBezTo>
                <a:cubicBezTo>
                  <a:pt x="4857988" y="2860964"/>
                  <a:pt x="4826186" y="2876174"/>
                  <a:pt x="4887310" y="2835425"/>
                </a:cubicBezTo>
                <a:cubicBezTo>
                  <a:pt x="4897820" y="2819660"/>
                  <a:pt x="4904285" y="2800259"/>
                  <a:pt x="4918841" y="2788129"/>
                </a:cubicBezTo>
                <a:cubicBezTo>
                  <a:pt x="4936896" y="2773084"/>
                  <a:pt x="4961498" y="2768258"/>
                  <a:pt x="4981903" y="2756598"/>
                </a:cubicBezTo>
                <a:cubicBezTo>
                  <a:pt x="4998354" y="2747197"/>
                  <a:pt x="5013434" y="2735577"/>
                  <a:pt x="5029200" y="2725067"/>
                </a:cubicBezTo>
                <a:cubicBezTo>
                  <a:pt x="5081752" y="2646239"/>
                  <a:pt x="5044965" y="2688281"/>
                  <a:pt x="5155324" y="2614708"/>
                </a:cubicBezTo>
                <a:lnTo>
                  <a:pt x="5202620" y="2583177"/>
                </a:lnTo>
                <a:cubicBezTo>
                  <a:pt x="5230370" y="2499931"/>
                  <a:pt x="5209168" y="2549707"/>
                  <a:pt x="5281448" y="2441287"/>
                </a:cubicBezTo>
                <a:cubicBezTo>
                  <a:pt x="5291958" y="2425522"/>
                  <a:pt x="5297214" y="2404501"/>
                  <a:pt x="5312979" y="2393991"/>
                </a:cubicBezTo>
                <a:lnTo>
                  <a:pt x="5407572" y="2330929"/>
                </a:lnTo>
                <a:cubicBezTo>
                  <a:pt x="5423338" y="2320419"/>
                  <a:pt x="5436894" y="2305390"/>
                  <a:pt x="5454869" y="2299398"/>
                </a:cubicBezTo>
                <a:cubicBezTo>
                  <a:pt x="5527586" y="2275158"/>
                  <a:pt x="5485869" y="2286891"/>
                  <a:pt x="5580993" y="2267867"/>
                </a:cubicBezTo>
                <a:cubicBezTo>
                  <a:pt x="5591503" y="2252101"/>
                  <a:pt x="5605060" y="2237986"/>
                  <a:pt x="5612524" y="2220570"/>
                </a:cubicBezTo>
                <a:cubicBezTo>
                  <a:pt x="5621059" y="2200654"/>
                  <a:pt x="5626937" y="2179133"/>
                  <a:pt x="5628289" y="2157508"/>
                </a:cubicBezTo>
                <a:cubicBezTo>
                  <a:pt x="5637473" y="2010556"/>
                  <a:pt x="5625213" y="1862102"/>
                  <a:pt x="5644055" y="1716074"/>
                </a:cubicBezTo>
                <a:cubicBezTo>
                  <a:pt x="5650419" y="1666753"/>
                  <a:pt x="5766251" y="1643810"/>
                  <a:pt x="5785944" y="1637246"/>
                </a:cubicBezTo>
                <a:cubicBezTo>
                  <a:pt x="5801710" y="1631991"/>
                  <a:pt x="5816631" y="1622000"/>
                  <a:pt x="5833241" y="1621481"/>
                </a:cubicBezTo>
                <a:lnTo>
                  <a:pt x="6337738" y="1605715"/>
                </a:lnTo>
                <a:cubicBezTo>
                  <a:pt x="6392917" y="1568929"/>
                  <a:pt x="6421820" y="1558418"/>
                  <a:pt x="6448096" y="1479591"/>
                </a:cubicBezTo>
                <a:cubicBezTo>
                  <a:pt x="6453351" y="1463825"/>
                  <a:pt x="6454644" y="1446121"/>
                  <a:pt x="6463862" y="1432294"/>
                </a:cubicBezTo>
                <a:cubicBezTo>
                  <a:pt x="6476229" y="1413743"/>
                  <a:pt x="6496885" y="1402126"/>
                  <a:pt x="6511158" y="1384998"/>
                </a:cubicBezTo>
                <a:cubicBezTo>
                  <a:pt x="6576848" y="1306170"/>
                  <a:pt x="6503275" y="1363977"/>
                  <a:pt x="6589986" y="1306170"/>
                </a:cubicBezTo>
                <a:cubicBezTo>
                  <a:pt x="6627509" y="1193602"/>
                  <a:pt x="6603081" y="1239231"/>
                  <a:pt x="6653048" y="1164281"/>
                </a:cubicBezTo>
                <a:cubicBezTo>
                  <a:pt x="6708101" y="999121"/>
                  <a:pt x="6656149" y="1127323"/>
                  <a:pt x="6716110" y="1022391"/>
                </a:cubicBezTo>
                <a:cubicBezTo>
                  <a:pt x="6727770" y="1001986"/>
                  <a:pt x="6733981" y="978453"/>
                  <a:pt x="6747641" y="959329"/>
                </a:cubicBezTo>
                <a:cubicBezTo>
                  <a:pt x="6760600" y="941186"/>
                  <a:pt x="6781250" y="929631"/>
                  <a:pt x="6794938" y="912032"/>
                </a:cubicBezTo>
                <a:cubicBezTo>
                  <a:pt x="6893978" y="784695"/>
                  <a:pt x="6813735" y="846949"/>
                  <a:pt x="6905296" y="785908"/>
                </a:cubicBezTo>
                <a:cubicBezTo>
                  <a:pt x="6915806" y="770143"/>
                  <a:pt x="6920759" y="748654"/>
                  <a:pt x="6936827" y="738612"/>
                </a:cubicBezTo>
                <a:cubicBezTo>
                  <a:pt x="6965012" y="720997"/>
                  <a:pt x="6999889" y="717591"/>
                  <a:pt x="7031420" y="707081"/>
                </a:cubicBezTo>
                <a:cubicBezTo>
                  <a:pt x="7047186" y="701826"/>
                  <a:pt x="7064890" y="700533"/>
                  <a:pt x="7078717" y="691315"/>
                </a:cubicBezTo>
                <a:cubicBezTo>
                  <a:pt x="7094482" y="680805"/>
                  <a:pt x="7107225" y="662235"/>
                  <a:pt x="7126013" y="659784"/>
                </a:cubicBezTo>
                <a:cubicBezTo>
                  <a:pt x="7230364" y="646173"/>
                  <a:pt x="7336220" y="649273"/>
                  <a:pt x="7441324" y="644018"/>
                </a:cubicBezTo>
                <a:cubicBezTo>
                  <a:pt x="7501324" y="637352"/>
                  <a:pt x="7583722" y="650194"/>
                  <a:pt x="7630510" y="596722"/>
                </a:cubicBezTo>
                <a:cubicBezTo>
                  <a:pt x="7655464" y="568203"/>
                  <a:pt x="7672551" y="533660"/>
                  <a:pt x="7693572" y="502129"/>
                </a:cubicBezTo>
                <a:lnTo>
                  <a:pt x="7725103" y="454832"/>
                </a:lnTo>
                <a:cubicBezTo>
                  <a:pt x="7638825" y="397314"/>
                  <a:pt x="7712375" y="436521"/>
                  <a:pt x="7567448" y="407536"/>
                </a:cubicBezTo>
                <a:cubicBezTo>
                  <a:pt x="7520826" y="398212"/>
                  <a:pt x="7512715" y="386812"/>
                  <a:pt x="7472855" y="360239"/>
                </a:cubicBezTo>
                <a:cubicBezTo>
                  <a:pt x="7467600" y="344474"/>
                  <a:pt x="7457089" y="329561"/>
                  <a:pt x="7457089" y="312943"/>
                </a:cubicBezTo>
                <a:cubicBezTo>
                  <a:pt x="7457089" y="273367"/>
                  <a:pt x="7491715" y="238662"/>
                  <a:pt x="7520151" y="218350"/>
                </a:cubicBezTo>
                <a:cubicBezTo>
                  <a:pt x="7560749" y="189351"/>
                  <a:pt x="7634726" y="169647"/>
                  <a:pt x="7677806" y="155287"/>
                </a:cubicBezTo>
                <a:lnTo>
                  <a:pt x="7725103" y="139522"/>
                </a:lnTo>
                <a:lnTo>
                  <a:pt x="7772400" y="123756"/>
                </a:lnTo>
                <a:cubicBezTo>
                  <a:pt x="7786413" y="144776"/>
                  <a:pt x="7816193" y="202584"/>
                  <a:pt x="7851227" y="202584"/>
                </a:cubicBezTo>
                <a:cubicBezTo>
                  <a:pt x="7884464" y="202584"/>
                  <a:pt x="7912681" y="173602"/>
                  <a:pt x="7945820" y="171053"/>
                </a:cubicBezTo>
                <a:lnTo>
                  <a:pt x="8150772" y="155287"/>
                </a:lnTo>
                <a:cubicBezTo>
                  <a:pt x="8264920" y="79189"/>
                  <a:pt x="8211470" y="75278"/>
                  <a:pt x="8308427" y="123756"/>
                </a:cubicBezTo>
                <a:cubicBezTo>
                  <a:pt x="8404277" y="59856"/>
                  <a:pt x="8302436" y="120091"/>
                  <a:pt x="8418786" y="76460"/>
                </a:cubicBezTo>
                <a:cubicBezTo>
                  <a:pt x="8565435" y="21467"/>
                  <a:pt x="8383863" y="61260"/>
                  <a:pt x="8576441" y="29163"/>
                </a:cubicBezTo>
                <a:cubicBezTo>
                  <a:pt x="8602717" y="34418"/>
                  <a:pt x="8628680" y="48253"/>
                  <a:pt x="8655269" y="44929"/>
                </a:cubicBezTo>
                <a:cubicBezTo>
                  <a:pt x="8674070" y="42579"/>
                  <a:pt x="8689167" y="0"/>
                  <a:pt x="8702565" y="13398"/>
                </a:cubicBezTo>
                <a:cubicBezTo>
                  <a:pt x="8848802" y="159635"/>
                  <a:pt x="8581309" y="80587"/>
                  <a:pt x="8797158" y="123756"/>
                </a:cubicBezTo>
                <a:cubicBezTo>
                  <a:pt x="8802413" y="139522"/>
                  <a:pt x="8801173" y="159302"/>
                  <a:pt x="8812924" y="171053"/>
                </a:cubicBezTo>
                <a:cubicBezTo>
                  <a:pt x="8824675" y="182804"/>
                  <a:pt x="8854965" y="171053"/>
                  <a:pt x="8860220" y="186818"/>
                </a:cubicBezTo>
                <a:cubicBezTo>
                  <a:pt x="8868694" y="212239"/>
                  <a:pt x="8849710" y="239370"/>
                  <a:pt x="8844455" y="265646"/>
                </a:cubicBezTo>
                <a:cubicBezTo>
                  <a:pt x="8849710" y="302432"/>
                  <a:pt x="8832446" y="351317"/>
                  <a:pt x="8860220" y="376005"/>
                </a:cubicBezTo>
                <a:cubicBezTo>
                  <a:pt x="8891887" y="404153"/>
                  <a:pt x="8963597" y="356025"/>
                  <a:pt x="8986344" y="391770"/>
                </a:cubicBezTo>
                <a:cubicBezTo>
                  <a:pt x="9074746" y="530687"/>
                  <a:pt x="8987385" y="543823"/>
                  <a:pt x="8923282" y="565191"/>
                </a:cubicBezTo>
                <a:cubicBezTo>
                  <a:pt x="8907517" y="580956"/>
                  <a:pt x="8893114" y="598214"/>
                  <a:pt x="8875986" y="612487"/>
                </a:cubicBezTo>
                <a:cubicBezTo>
                  <a:pt x="8844357" y="638844"/>
                  <a:pt x="8820093" y="641146"/>
                  <a:pt x="8797158" y="675550"/>
                </a:cubicBezTo>
                <a:cubicBezTo>
                  <a:pt x="8789572" y="686928"/>
                  <a:pt x="8752527" y="774389"/>
                  <a:pt x="8734096" y="785908"/>
                </a:cubicBezTo>
                <a:cubicBezTo>
                  <a:pt x="8705911" y="803523"/>
                  <a:pt x="8639503" y="817439"/>
                  <a:pt x="8639503" y="817439"/>
                </a:cubicBezTo>
                <a:cubicBezTo>
                  <a:pt x="8548161" y="786993"/>
                  <a:pt x="8589487" y="793603"/>
                  <a:pt x="8434551" y="817439"/>
                </a:cubicBezTo>
                <a:cubicBezTo>
                  <a:pt x="8418126" y="819966"/>
                  <a:pt x="8403706" y="830855"/>
                  <a:pt x="8387255" y="833205"/>
                </a:cubicBezTo>
                <a:cubicBezTo>
                  <a:pt x="8329793" y="841414"/>
                  <a:pt x="8271641" y="843715"/>
                  <a:pt x="8213834" y="848970"/>
                </a:cubicBezTo>
                <a:cubicBezTo>
                  <a:pt x="8182303" y="859480"/>
                  <a:pt x="8147741" y="863401"/>
                  <a:pt x="8119241" y="880501"/>
                </a:cubicBezTo>
                <a:cubicBezTo>
                  <a:pt x="8090168" y="897945"/>
                  <a:pt x="8034773" y="938935"/>
                  <a:pt x="7993117" y="943563"/>
                </a:cubicBezTo>
                <a:cubicBezTo>
                  <a:pt x="7914598" y="952287"/>
                  <a:pt x="7835462" y="954074"/>
                  <a:pt x="7756634" y="959329"/>
                </a:cubicBezTo>
                <a:cubicBezTo>
                  <a:pt x="7709461" y="1100851"/>
                  <a:pt x="7758586" y="939813"/>
                  <a:pt x="7725103" y="1274639"/>
                </a:cubicBezTo>
                <a:cubicBezTo>
                  <a:pt x="7723449" y="1291175"/>
                  <a:pt x="7714593" y="1306170"/>
                  <a:pt x="7709338" y="1321936"/>
                </a:cubicBezTo>
                <a:cubicBezTo>
                  <a:pt x="7704083" y="1379743"/>
                  <a:pt x="7737643" y="1457581"/>
                  <a:pt x="7693572" y="1495356"/>
                </a:cubicBezTo>
                <a:cubicBezTo>
                  <a:pt x="7391398" y="1754361"/>
                  <a:pt x="7529848" y="1387435"/>
                  <a:pt x="7472855" y="1558418"/>
                </a:cubicBezTo>
                <a:cubicBezTo>
                  <a:pt x="7478110" y="1589949"/>
                  <a:pt x="7472760" y="1625258"/>
                  <a:pt x="7488620" y="1653012"/>
                </a:cubicBezTo>
                <a:cubicBezTo>
                  <a:pt x="7496865" y="1667441"/>
                  <a:pt x="7519326" y="1667829"/>
                  <a:pt x="7535917" y="1668777"/>
                </a:cubicBezTo>
                <a:cubicBezTo>
                  <a:pt x="7703890" y="1678375"/>
                  <a:pt x="7872248" y="1679288"/>
                  <a:pt x="8040413" y="1684543"/>
                </a:cubicBezTo>
                <a:cubicBezTo>
                  <a:pt x="8077199" y="1794902"/>
                  <a:pt x="8040413" y="1768626"/>
                  <a:pt x="8119241" y="1794901"/>
                </a:cubicBezTo>
                <a:cubicBezTo>
                  <a:pt x="8113986" y="1810667"/>
                  <a:pt x="8096043" y="1827334"/>
                  <a:pt x="8103475" y="1842198"/>
                </a:cubicBezTo>
                <a:cubicBezTo>
                  <a:pt x="8110907" y="1857062"/>
                  <a:pt x="8136945" y="1848745"/>
                  <a:pt x="8150772" y="1857963"/>
                </a:cubicBezTo>
                <a:cubicBezTo>
                  <a:pt x="8268869" y="1936693"/>
                  <a:pt x="8132906" y="1883539"/>
                  <a:pt x="8245365" y="1921025"/>
                </a:cubicBezTo>
                <a:cubicBezTo>
                  <a:pt x="8240110" y="1942046"/>
                  <a:pt x="8246934" y="1971086"/>
                  <a:pt x="8229600" y="1984087"/>
                </a:cubicBezTo>
                <a:cubicBezTo>
                  <a:pt x="8216305" y="1994058"/>
                  <a:pt x="8198921" y="1968322"/>
                  <a:pt x="8182303" y="1968322"/>
                </a:cubicBezTo>
                <a:cubicBezTo>
                  <a:pt x="8087564" y="1968322"/>
                  <a:pt x="7993117" y="1978832"/>
                  <a:pt x="7898524" y="1984087"/>
                </a:cubicBezTo>
                <a:lnTo>
                  <a:pt x="7803931" y="2015618"/>
                </a:lnTo>
                <a:cubicBezTo>
                  <a:pt x="7772400" y="2026129"/>
                  <a:pt x="7741582" y="2039089"/>
                  <a:pt x="7709338" y="2047150"/>
                </a:cubicBezTo>
                <a:cubicBezTo>
                  <a:pt x="7688317" y="2052405"/>
                  <a:pt x="7667522" y="2058666"/>
                  <a:pt x="7646275" y="2062915"/>
                </a:cubicBezTo>
                <a:cubicBezTo>
                  <a:pt x="7614930" y="2069184"/>
                  <a:pt x="7582887" y="2071747"/>
                  <a:pt x="7551682" y="2078681"/>
                </a:cubicBezTo>
                <a:cubicBezTo>
                  <a:pt x="7535460" y="2082286"/>
                  <a:pt x="7520365" y="2089881"/>
                  <a:pt x="7504386" y="2094446"/>
                </a:cubicBezTo>
                <a:cubicBezTo>
                  <a:pt x="7483552" y="2100399"/>
                  <a:pt x="7462345" y="2104957"/>
                  <a:pt x="7441324" y="2110212"/>
                </a:cubicBezTo>
                <a:cubicBezTo>
                  <a:pt x="7269083" y="2225038"/>
                  <a:pt x="7431872" y="2128461"/>
                  <a:pt x="6952593" y="2157508"/>
                </a:cubicBezTo>
                <a:cubicBezTo>
                  <a:pt x="6925846" y="2159129"/>
                  <a:pt x="6900041" y="2168019"/>
                  <a:pt x="6873765" y="2173274"/>
                </a:cubicBezTo>
                <a:cubicBezTo>
                  <a:pt x="6858000" y="2183784"/>
                  <a:pt x="6843784" y="2197110"/>
                  <a:pt x="6826469" y="2204805"/>
                </a:cubicBezTo>
                <a:cubicBezTo>
                  <a:pt x="6728449" y="2248369"/>
                  <a:pt x="6690776" y="2240446"/>
                  <a:pt x="6574220" y="2252101"/>
                </a:cubicBezTo>
                <a:cubicBezTo>
                  <a:pt x="6563710" y="2267867"/>
                  <a:pt x="6557485" y="2287561"/>
                  <a:pt x="6542689" y="2299398"/>
                </a:cubicBezTo>
                <a:cubicBezTo>
                  <a:pt x="6529712" y="2309779"/>
                  <a:pt x="6511897" y="2313221"/>
                  <a:pt x="6495393" y="2315163"/>
                </a:cubicBezTo>
                <a:cubicBezTo>
                  <a:pt x="6422138" y="2323781"/>
                  <a:pt x="6348248" y="2325674"/>
                  <a:pt x="6274675" y="2330929"/>
                </a:cubicBezTo>
                <a:cubicBezTo>
                  <a:pt x="6269420" y="2367715"/>
                  <a:pt x="6285186" y="2415011"/>
                  <a:pt x="6258910" y="2441287"/>
                </a:cubicBezTo>
                <a:cubicBezTo>
                  <a:pt x="6239962" y="2460235"/>
                  <a:pt x="6262092" y="2381408"/>
                  <a:pt x="6243144" y="2362460"/>
                </a:cubicBezTo>
                <a:cubicBezTo>
                  <a:pt x="6231393" y="2350709"/>
                  <a:pt x="6234811" y="2394892"/>
                  <a:pt x="6227379" y="2409756"/>
                </a:cubicBezTo>
                <a:cubicBezTo>
                  <a:pt x="6166253" y="2532009"/>
                  <a:pt x="6219711" y="2385464"/>
                  <a:pt x="6180082" y="2504350"/>
                </a:cubicBezTo>
                <a:cubicBezTo>
                  <a:pt x="6185337" y="2572667"/>
                  <a:pt x="6135696" y="2676491"/>
                  <a:pt x="6195848" y="2709301"/>
                </a:cubicBezTo>
                <a:cubicBezTo>
                  <a:pt x="6292841" y="2762206"/>
                  <a:pt x="6631738" y="2658598"/>
                  <a:pt x="6526924" y="2693536"/>
                </a:cubicBezTo>
                <a:lnTo>
                  <a:pt x="6385034" y="2740832"/>
                </a:lnTo>
                <a:lnTo>
                  <a:pt x="6337738" y="2756598"/>
                </a:lnTo>
                <a:lnTo>
                  <a:pt x="6290441" y="2772363"/>
                </a:lnTo>
                <a:cubicBezTo>
                  <a:pt x="6237288" y="2852094"/>
                  <a:pt x="6287765" y="2797350"/>
                  <a:pt x="6211613" y="2835425"/>
                </a:cubicBezTo>
                <a:cubicBezTo>
                  <a:pt x="6194666" y="2843899"/>
                  <a:pt x="6181264" y="2858482"/>
                  <a:pt x="6164317" y="2866956"/>
                </a:cubicBezTo>
                <a:cubicBezTo>
                  <a:pt x="6092650" y="2902790"/>
                  <a:pt x="5931186" y="2895995"/>
                  <a:pt x="5896303" y="2898487"/>
                </a:cubicBezTo>
                <a:cubicBezTo>
                  <a:pt x="5891048" y="2919508"/>
                  <a:pt x="5874312" y="2940796"/>
                  <a:pt x="5880538" y="2961550"/>
                </a:cubicBezTo>
                <a:cubicBezTo>
                  <a:pt x="5903529" y="3038187"/>
                  <a:pt x="5937359" y="3051983"/>
                  <a:pt x="5990896" y="3087674"/>
                </a:cubicBezTo>
                <a:cubicBezTo>
                  <a:pt x="5996151" y="3103439"/>
                  <a:pt x="5994911" y="3123219"/>
                  <a:pt x="6006662" y="3134970"/>
                </a:cubicBezTo>
                <a:cubicBezTo>
                  <a:pt x="6018413" y="3146721"/>
                  <a:pt x="6051226" y="3134344"/>
                  <a:pt x="6053958" y="3150736"/>
                </a:cubicBezTo>
                <a:cubicBezTo>
                  <a:pt x="6063501" y="3207991"/>
                  <a:pt x="6038193" y="3266111"/>
                  <a:pt x="6038193" y="3324156"/>
                </a:cubicBezTo>
                <a:cubicBezTo>
                  <a:pt x="6038193" y="3340774"/>
                  <a:pt x="6042207" y="3288611"/>
                  <a:pt x="6053958" y="3276860"/>
                </a:cubicBezTo>
                <a:cubicBezTo>
                  <a:pt x="6065709" y="3265109"/>
                  <a:pt x="6086391" y="3268526"/>
                  <a:pt x="6101255" y="3261094"/>
                </a:cubicBezTo>
                <a:cubicBezTo>
                  <a:pt x="6223495" y="3199973"/>
                  <a:pt x="6076972" y="3253422"/>
                  <a:pt x="6195848" y="3213798"/>
                </a:cubicBezTo>
                <a:cubicBezTo>
                  <a:pt x="6180082" y="3355688"/>
                  <a:pt x="6178097" y="3499795"/>
                  <a:pt x="6148551" y="3639467"/>
                </a:cubicBezTo>
                <a:cubicBezTo>
                  <a:pt x="6120003" y="3774423"/>
                  <a:pt x="6052351" y="3898948"/>
                  <a:pt x="6022427" y="4033605"/>
                </a:cubicBezTo>
                <a:cubicBezTo>
                  <a:pt x="6011917" y="4080901"/>
                  <a:pt x="5999316" y="4127781"/>
                  <a:pt x="5990896" y="4175494"/>
                </a:cubicBezTo>
                <a:cubicBezTo>
                  <a:pt x="5972959" y="4277137"/>
                  <a:pt x="5966004" y="4429396"/>
                  <a:pt x="5959365" y="4522336"/>
                </a:cubicBezTo>
                <a:cubicBezTo>
                  <a:pt x="5923238" y="4377830"/>
                  <a:pt x="5951872" y="4432269"/>
                  <a:pt x="5896303" y="4348915"/>
                </a:cubicBezTo>
                <a:cubicBezTo>
                  <a:pt x="5891048" y="4333149"/>
                  <a:pt x="5889088" y="4315868"/>
                  <a:pt x="5880538" y="4301618"/>
                </a:cubicBezTo>
                <a:cubicBezTo>
                  <a:pt x="5872890" y="4288872"/>
                  <a:pt x="5855043" y="4283670"/>
                  <a:pt x="5849006" y="4270087"/>
                </a:cubicBezTo>
                <a:cubicBezTo>
                  <a:pt x="5833468" y="4235126"/>
                  <a:pt x="5826754" y="4196845"/>
                  <a:pt x="5817475" y="4159729"/>
                </a:cubicBezTo>
                <a:cubicBezTo>
                  <a:pt x="5810976" y="4133733"/>
                  <a:pt x="5808209" y="4106897"/>
                  <a:pt x="5801710" y="4080901"/>
                </a:cubicBezTo>
                <a:cubicBezTo>
                  <a:pt x="5797679" y="4064779"/>
                  <a:pt x="5789975" y="4049727"/>
                  <a:pt x="5785944" y="4033605"/>
                </a:cubicBezTo>
                <a:cubicBezTo>
                  <a:pt x="5779445" y="4007609"/>
                  <a:pt x="5779588" y="3979867"/>
                  <a:pt x="5770179" y="3954777"/>
                </a:cubicBezTo>
                <a:cubicBezTo>
                  <a:pt x="5763526" y="3937036"/>
                  <a:pt x="5749158" y="3923246"/>
                  <a:pt x="5738648" y="3907481"/>
                </a:cubicBezTo>
                <a:cubicBezTo>
                  <a:pt x="5733393" y="3881205"/>
                  <a:pt x="5725203" y="3855349"/>
                  <a:pt x="5722882" y="3828653"/>
                </a:cubicBezTo>
                <a:cubicBezTo>
                  <a:pt x="5676840" y="3299166"/>
                  <a:pt x="5736592" y="3597993"/>
                  <a:pt x="5691351" y="3812887"/>
                </a:cubicBezTo>
                <a:cubicBezTo>
                  <a:pt x="5687448" y="3831428"/>
                  <a:pt x="5659820" y="3833908"/>
                  <a:pt x="5644055" y="3844418"/>
                </a:cubicBezTo>
                <a:cubicBezTo>
                  <a:pt x="5617779" y="3839163"/>
                  <a:pt x="5591223" y="3835152"/>
                  <a:pt x="5565227" y="3828653"/>
                </a:cubicBezTo>
                <a:cubicBezTo>
                  <a:pt x="5549105" y="3824622"/>
                  <a:pt x="5534549" y="3812887"/>
                  <a:pt x="5517931" y="3812887"/>
                </a:cubicBezTo>
                <a:cubicBezTo>
                  <a:pt x="5501312" y="3812887"/>
                  <a:pt x="5486857" y="3825048"/>
                  <a:pt x="5470634" y="3828653"/>
                </a:cubicBezTo>
                <a:cubicBezTo>
                  <a:pt x="5439429" y="3835587"/>
                  <a:pt x="5407572" y="3839163"/>
                  <a:pt x="5376041" y="3844418"/>
                </a:cubicBezTo>
                <a:cubicBezTo>
                  <a:pt x="5360275" y="3849673"/>
                  <a:pt x="5343608" y="3852752"/>
                  <a:pt x="5328744" y="3860184"/>
                </a:cubicBezTo>
                <a:cubicBezTo>
                  <a:pt x="5311797" y="3868658"/>
                  <a:pt x="5298763" y="3884020"/>
                  <a:pt x="5281448" y="3891715"/>
                </a:cubicBezTo>
                <a:cubicBezTo>
                  <a:pt x="5251076" y="3905214"/>
                  <a:pt x="5186855" y="3923246"/>
                  <a:pt x="5186855" y="3923246"/>
                </a:cubicBezTo>
                <a:cubicBezTo>
                  <a:pt x="5155324" y="3944267"/>
                  <a:pt x="5113283" y="3954777"/>
                  <a:pt x="5092262" y="3986308"/>
                </a:cubicBezTo>
                <a:cubicBezTo>
                  <a:pt x="5063496" y="4029457"/>
                  <a:pt x="5063221" y="4043009"/>
                  <a:pt x="5013434" y="4065136"/>
                </a:cubicBezTo>
                <a:cubicBezTo>
                  <a:pt x="4983062" y="4078635"/>
                  <a:pt x="4950372" y="4086157"/>
                  <a:pt x="4918841" y="4096667"/>
                </a:cubicBezTo>
                <a:lnTo>
                  <a:pt x="4871544" y="4112432"/>
                </a:lnTo>
                <a:cubicBezTo>
                  <a:pt x="4866289" y="4054625"/>
                  <a:pt x="4876160" y="3993361"/>
                  <a:pt x="4855779" y="3939012"/>
                </a:cubicBezTo>
                <a:cubicBezTo>
                  <a:pt x="4849126" y="3921271"/>
                  <a:pt x="4834290" y="3970240"/>
                  <a:pt x="4824248" y="3986308"/>
                </a:cubicBezTo>
                <a:cubicBezTo>
                  <a:pt x="4808007" y="4012293"/>
                  <a:pt x="4791479" y="4038156"/>
                  <a:pt x="4776951" y="4065136"/>
                </a:cubicBezTo>
                <a:cubicBezTo>
                  <a:pt x="4754667" y="4106521"/>
                  <a:pt x="4713889" y="4191260"/>
                  <a:pt x="4713889" y="4191260"/>
                </a:cubicBezTo>
                <a:cubicBezTo>
                  <a:pt x="4708634" y="4212281"/>
                  <a:pt x="4706659" y="4234406"/>
                  <a:pt x="4698124" y="4254322"/>
                </a:cubicBezTo>
                <a:cubicBezTo>
                  <a:pt x="4675731" y="4306574"/>
                  <a:pt x="4666354" y="4294034"/>
                  <a:pt x="4635062" y="4333150"/>
                </a:cubicBezTo>
                <a:cubicBezTo>
                  <a:pt x="4623226" y="4347946"/>
                  <a:pt x="4618327" y="4368610"/>
                  <a:pt x="4603531" y="4380446"/>
                </a:cubicBezTo>
                <a:cubicBezTo>
                  <a:pt x="4590554" y="4390827"/>
                  <a:pt x="4572000" y="4390957"/>
                  <a:pt x="4556234" y="4396212"/>
                </a:cubicBezTo>
                <a:cubicBezTo>
                  <a:pt x="4456386" y="4390957"/>
                  <a:pt x="4355963" y="4392359"/>
                  <a:pt x="4256689" y="4380446"/>
                </a:cubicBezTo>
                <a:cubicBezTo>
                  <a:pt x="4223689" y="4376486"/>
                  <a:pt x="4194687" y="4355433"/>
                  <a:pt x="4162096" y="4348915"/>
                </a:cubicBezTo>
                <a:cubicBezTo>
                  <a:pt x="4031480" y="4322793"/>
                  <a:pt x="4109932" y="4335816"/>
                  <a:pt x="3925613" y="4317384"/>
                </a:cubicBezTo>
                <a:lnTo>
                  <a:pt x="3862551" y="4222791"/>
                </a:lnTo>
                <a:cubicBezTo>
                  <a:pt x="3852041" y="4207025"/>
                  <a:pt x="3846786" y="4186004"/>
                  <a:pt x="3831020" y="4175494"/>
                </a:cubicBezTo>
                <a:lnTo>
                  <a:pt x="3783724" y="4143963"/>
                </a:lnTo>
                <a:lnTo>
                  <a:pt x="3752193" y="4049370"/>
                </a:lnTo>
                <a:cubicBezTo>
                  <a:pt x="3739371" y="4010904"/>
                  <a:pt x="3735456" y="3985338"/>
                  <a:pt x="3704896" y="3954777"/>
                </a:cubicBezTo>
                <a:cubicBezTo>
                  <a:pt x="3691498" y="3941379"/>
                  <a:pt x="3673365" y="3933756"/>
                  <a:pt x="3657600" y="3923246"/>
                </a:cubicBezTo>
                <a:cubicBezTo>
                  <a:pt x="3612936" y="3789260"/>
                  <a:pt x="3675228" y="3952628"/>
                  <a:pt x="3610303" y="3844418"/>
                </a:cubicBezTo>
                <a:cubicBezTo>
                  <a:pt x="3601753" y="3830168"/>
                  <a:pt x="3603088" y="3811372"/>
                  <a:pt x="3594538" y="3797122"/>
                </a:cubicBezTo>
                <a:cubicBezTo>
                  <a:pt x="3586890" y="3784376"/>
                  <a:pt x="3574897" y="3774509"/>
                  <a:pt x="3563006" y="3765591"/>
                </a:cubicBezTo>
                <a:cubicBezTo>
                  <a:pt x="3439585" y="3673026"/>
                  <a:pt x="3508059" y="3729688"/>
                  <a:pt x="3405351" y="3670998"/>
                </a:cubicBezTo>
                <a:cubicBezTo>
                  <a:pt x="3388900" y="3661597"/>
                  <a:pt x="3375002" y="3647941"/>
                  <a:pt x="3358055" y="3639467"/>
                </a:cubicBezTo>
                <a:cubicBezTo>
                  <a:pt x="3343191" y="3632035"/>
                  <a:pt x="3325622" y="3631133"/>
                  <a:pt x="3310758" y="3623701"/>
                </a:cubicBezTo>
                <a:cubicBezTo>
                  <a:pt x="3188518" y="3562580"/>
                  <a:pt x="3335041" y="3616029"/>
                  <a:pt x="3216165" y="3576405"/>
                </a:cubicBezTo>
                <a:cubicBezTo>
                  <a:pt x="3169660" y="3545401"/>
                  <a:pt x="3159507" y="3543098"/>
                  <a:pt x="3121572" y="3497577"/>
                </a:cubicBezTo>
                <a:cubicBezTo>
                  <a:pt x="3109442" y="3483021"/>
                  <a:pt x="3104837" y="3462117"/>
                  <a:pt x="3090041" y="3450281"/>
                </a:cubicBezTo>
                <a:cubicBezTo>
                  <a:pt x="3077064" y="3439900"/>
                  <a:pt x="3058510" y="3439770"/>
                  <a:pt x="3042744" y="3434515"/>
                </a:cubicBezTo>
                <a:cubicBezTo>
                  <a:pt x="2968652" y="3360421"/>
                  <a:pt x="3007816" y="3405770"/>
                  <a:pt x="2932386" y="3292625"/>
                </a:cubicBezTo>
                <a:cubicBezTo>
                  <a:pt x="2921876" y="3276860"/>
                  <a:pt x="2916620" y="3255839"/>
                  <a:pt x="2900855" y="3245329"/>
                </a:cubicBezTo>
                <a:lnTo>
                  <a:pt x="2853558" y="3213798"/>
                </a:lnTo>
                <a:cubicBezTo>
                  <a:pt x="2848303" y="3198032"/>
                  <a:pt x="2847996" y="3179619"/>
                  <a:pt x="2837793" y="3166501"/>
                </a:cubicBezTo>
                <a:cubicBezTo>
                  <a:pt x="2810417" y="3131302"/>
                  <a:pt x="2743200" y="3071908"/>
                  <a:pt x="2743200" y="3071908"/>
                </a:cubicBezTo>
                <a:cubicBezTo>
                  <a:pt x="2694546" y="2925954"/>
                  <a:pt x="2745044" y="3091266"/>
                  <a:pt x="2711669" y="2740832"/>
                </a:cubicBezTo>
                <a:cubicBezTo>
                  <a:pt x="2707771" y="2699901"/>
                  <a:pt x="2650730" y="2610869"/>
                  <a:pt x="2632841" y="2598943"/>
                </a:cubicBezTo>
                <a:cubicBezTo>
                  <a:pt x="2617075" y="2588433"/>
                  <a:pt x="2600100" y="2579542"/>
                  <a:pt x="2585544" y="2567412"/>
                </a:cubicBezTo>
                <a:cubicBezTo>
                  <a:pt x="2464155" y="2466254"/>
                  <a:pt x="2608381" y="2566870"/>
                  <a:pt x="2490951" y="2488584"/>
                </a:cubicBezTo>
                <a:cubicBezTo>
                  <a:pt x="2485696" y="2472818"/>
                  <a:pt x="2488163" y="2451668"/>
                  <a:pt x="2475186" y="2441287"/>
                </a:cubicBezTo>
                <a:cubicBezTo>
                  <a:pt x="2458267" y="2427751"/>
                  <a:pt x="2432958" y="2431475"/>
                  <a:pt x="2412124" y="2425522"/>
                </a:cubicBezTo>
                <a:cubicBezTo>
                  <a:pt x="2240925" y="2376608"/>
                  <a:pt x="2556185" y="2419827"/>
                  <a:pt x="2065282" y="2393991"/>
                </a:cubicBezTo>
                <a:cubicBezTo>
                  <a:pt x="2049517" y="2383481"/>
                  <a:pt x="2030463" y="2376720"/>
                  <a:pt x="2017986" y="2362460"/>
                </a:cubicBezTo>
                <a:cubicBezTo>
                  <a:pt x="2017981" y="2362455"/>
                  <a:pt x="1939160" y="2244221"/>
                  <a:pt x="1923393" y="2220570"/>
                </a:cubicBezTo>
                <a:lnTo>
                  <a:pt x="1891862" y="2173274"/>
                </a:lnTo>
                <a:cubicBezTo>
                  <a:pt x="1881352" y="2157508"/>
                  <a:pt x="1878307" y="2131969"/>
                  <a:pt x="1860331" y="2125977"/>
                </a:cubicBezTo>
                <a:lnTo>
                  <a:pt x="1765738" y="2094446"/>
                </a:lnTo>
                <a:lnTo>
                  <a:pt x="1718441" y="2078681"/>
                </a:lnTo>
                <a:cubicBezTo>
                  <a:pt x="1582893" y="1988317"/>
                  <a:pt x="1754392" y="2096657"/>
                  <a:pt x="1623848" y="2031384"/>
                </a:cubicBezTo>
                <a:cubicBezTo>
                  <a:pt x="1606901" y="2022910"/>
                  <a:pt x="1592317" y="2010363"/>
                  <a:pt x="1576551" y="1999853"/>
                </a:cubicBezTo>
                <a:cubicBezTo>
                  <a:pt x="1566041" y="1984087"/>
                  <a:pt x="1553494" y="1969504"/>
                  <a:pt x="1545020" y="1952556"/>
                </a:cubicBezTo>
                <a:cubicBezTo>
                  <a:pt x="1528862" y="1920239"/>
                  <a:pt x="1519485" y="1856410"/>
                  <a:pt x="1513489" y="1826432"/>
                </a:cubicBezTo>
                <a:cubicBezTo>
                  <a:pt x="1508234" y="1726584"/>
                  <a:pt x="1506386" y="1626498"/>
                  <a:pt x="1497724" y="1526887"/>
                </a:cubicBezTo>
                <a:cubicBezTo>
                  <a:pt x="1495847" y="1505301"/>
                  <a:pt x="1490493" y="1483741"/>
                  <a:pt x="1481958" y="1463825"/>
                </a:cubicBezTo>
                <a:cubicBezTo>
                  <a:pt x="1465884" y="1426319"/>
                  <a:pt x="1440225" y="1401484"/>
                  <a:pt x="1403131" y="1384998"/>
                </a:cubicBezTo>
                <a:cubicBezTo>
                  <a:pt x="1372759" y="1371499"/>
                  <a:pt x="1308538" y="1353467"/>
                  <a:pt x="1308538" y="1353467"/>
                </a:cubicBezTo>
                <a:cubicBezTo>
                  <a:pt x="1298027" y="1342957"/>
                  <a:pt x="1290301" y="1328583"/>
                  <a:pt x="1277006" y="1321936"/>
                </a:cubicBezTo>
                <a:cubicBezTo>
                  <a:pt x="1247278" y="1307072"/>
                  <a:pt x="1182413" y="1290405"/>
                  <a:pt x="1182413" y="1290405"/>
                </a:cubicBezTo>
                <a:cubicBezTo>
                  <a:pt x="1134913" y="1258738"/>
                  <a:pt x="1128063" y="1251346"/>
                  <a:pt x="1072055" y="1227343"/>
                </a:cubicBezTo>
                <a:cubicBezTo>
                  <a:pt x="1056780" y="1220797"/>
                  <a:pt x="1039622" y="1219009"/>
                  <a:pt x="1024758" y="1211577"/>
                </a:cubicBezTo>
                <a:cubicBezTo>
                  <a:pt x="902518" y="1150456"/>
                  <a:pt x="1049041" y="1203905"/>
                  <a:pt x="930165" y="1164281"/>
                </a:cubicBezTo>
                <a:cubicBezTo>
                  <a:pt x="914400" y="1153771"/>
                  <a:pt x="897664" y="1144587"/>
                  <a:pt x="882869" y="1132750"/>
                </a:cubicBezTo>
                <a:cubicBezTo>
                  <a:pt x="871262" y="1123464"/>
                  <a:pt x="864244" y="1108593"/>
                  <a:pt x="851338" y="1101218"/>
                </a:cubicBezTo>
                <a:cubicBezTo>
                  <a:pt x="824944" y="1086135"/>
                  <a:pt x="759507" y="1065353"/>
                  <a:pt x="725213" y="1053922"/>
                </a:cubicBezTo>
                <a:cubicBezTo>
                  <a:pt x="709448" y="1043412"/>
                  <a:pt x="690394" y="1036651"/>
                  <a:pt x="677917" y="1022391"/>
                </a:cubicBezTo>
                <a:cubicBezTo>
                  <a:pt x="677912" y="1022386"/>
                  <a:pt x="599091" y="904152"/>
                  <a:pt x="583324" y="880501"/>
                </a:cubicBezTo>
                <a:cubicBezTo>
                  <a:pt x="572814" y="864736"/>
                  <a:pt x="565191" y="846603"/>
                  <a:pt x="551793" y="833205"/>
                </a:cubicBezTo>
                <a:cubicBezTo>
                  <a:pt x="536027" y="817439"/>
                  <a:pt x="518184" y="803507"/>
                  <a:pt x="504496" y="785908"/>
                </a:cubicBezTo>
                <a:cubicBezTo>
                  <a:pt x="407643" y="661383"/>
                  <a:pt x="488200" y="714698"/>
                  <a:pt x="378372" y="659784"/>
                </a:cubicBezTo>
                <a:cubicBezTo>
                  <a:pt x="306092" y="551364"/>
                  <a:pt x="351261" y="577175"/>
                  <a:pt x="268013" y="549425"/>
                </a:cubicBezTo>
                <a:cubicBezTo>
                  <a:pt x="177650" y="413881"/>
                  <a:pt x="297972" y="573392"/>
                  <a:pt x="189186" y="486363"/>
                </a:cubicBezTo>
                <a:cubicBezTo>
                  <a:pt x="174390" y="474526"/>
                  <a:pt x="169785" y="453623"/>
                  <a:pt x="157655" y="439067"/>
                </a:cubicBezTo>
                <a:cubicBezTo>
                  <a:pt x="143381" y="421939"/>
                  <a:pt x="124046" y="409369"/>
                  <a:pt x="110358" y="391770"/>
                </a:cubicBezTo>
                <a:cubicBezTo>
                  <a:pt x="87092" y="361857"/>
                  <a:pt x="47296" y="297177"/>
                  <a:pt x="47296" y="297177"/>
                </a:cubicBezTo>
                <a:cubicBezTo>
                  <a:pt x="42041" y="281412"/>
                  <a:pt x="38963" y="264745"/>
                  <a:pt x="31531" y="249881"/>
                </a:cubicBezTo>
                <a:cubicBezTo>
                  <a:pt x="23057" y="232933"/>
                  <a:pt x="0" y="202584"/>
                  <a:pt x="0" y="202584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3571868" y="214290"/>
            <a:ext cx="2029723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  <a:latin typeface="Arial Black" pitchFamily="34" charset="0"/>
              </a:rPr>
              <a:t>LA  CARNE</a:t>
            </a:r>
            <a:endParaRPr lang="es-MX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3643306" y="1214422"/>
            <a:ext cx="1857388" cy="17145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5400" b="1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3714744" y="2143116"/>
            <a:ext cx="176362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50" b="1" dirty="0" smtClean="0">
                <a:latin typeface="Arial Black" pitchFamily="34" charset="0"/>
              </a:rPr>
              <a:t>En el centro</a:t>
            </a:r>
          </a:p>
          <a:p>
            <a:pPr algn="ctr"/>
            <a:r>
              <a:rPr lang="es-MX" sz="1050" b="1" dirty="0" smtClean="0">
                <a:latin typeface="Arial Black" pitchFamily="34" charset="0"/>
              </a:rPr>
              <a:t>CONTROL - EGOISMO</a:t>
            </a:r>
            <a:endParaRPr lang="es-MX" sz="1050" b="1" dirty="0"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71472" y="1214422"/>
            <a:ext cx="20763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b="1" i="1" dirty="0" smtClean="0"/>
              <a:t>FALTA DE  ________</a:t>
            </a:r>
            <a:endParaRPr lang="es-MX" b="1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28596" y="3500438"/>
            <a:ext cx="1560042" cy="483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s-MX" sz="1600" b="1" i="1" dirty="0" smtClean="0"/>
              <a:t>Actitudes Hacia </a:t>
            </a:r>
          </a:p>
          <a:p>
            <a:pPr algn="ctr">
              <a:lnSpc>
                <a:spcPts val="1500"/>
              </a:lnSpc>
            </a:pPr>
            <a:r>
              <a:rPr lang="es-MX" sz="1600" b="1" i="1" dirty="0" smtClean="0"/>
              <a:t>Mi mismo</a:t>
            </a:r>
            <a:endParaRPr lang="es-MX" sz="1600" b="1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583958" y="3571876"/>
            <a:ext cx="1560042" cy="483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s-MX" sz="1600" b="1" i="1" dirty="0" smtClean="0"/>
              <a:t>Actitudes Hacia </a:t>
            </a:r>
          </a:p>
          <a:p>
            <a:pPr algn="ctr">
              <a:lnSpc>
                <a:spcPts val="1500"/>
              </a:lnSpc>
            </a:pPr>
            <a:r>
              <a:rPr lang="es-MX" sz="1600" b="1" i="1" dirty="0" smtClean="0"/>
              <a:t>Los  </a:t>
            </a:r>
            <a:r>
              <a:rPr lang="es-MX" sz="1600" b="1" i="1" dirty="0" err="1" smtClean="0"/>
              <a:t>demas</a:t>
            </a:r>
            <a:endParaRPr lang="es-MX" sz="1600" b="1" i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571604" y="3071810"/>
            <a:ext cx="20313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b="1" i="1" dirty="0" smtClean="0"/>
              <a:t>________________</a:t>
            </a:r>
            <a:endParaRPr lang="es-MX" b="1" i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0" y="3995678"/>
            <a:ext cx="1375185" cy="2349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400" b="1" spc="-150" dirty="0" smtClean="0"/>
              <a:t>Inseguridad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Temor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Angustia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Vergüenza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Falsa Culpa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Complacer a otros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Falsa responsabilidad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Celos, ira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Envidia, Fobias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_______________</a:t>
            </a:r>
            <a:endParaRPr lang="es-MX" sz="1400" b="1" spc="-15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428728" y="4000504"/>
            <a:ext cx="12432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400" b="1" spc="-150" dirty="0" smtClean="0"/>
              <a:t>Auto-rechazo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Soledad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Abandono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Tristeza 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Depresión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Auto-lastima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Perfeccionismo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Auto-condenación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Auto-odio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El mini-yo</a:t>
            </a:r>
          </a:p>
          <a:p>
            <a:pPr>
              <a:lnSpc>
                <a:spcPts val="1600"/>
              </a:lnSpc>
            </a:pPr>
            <a:endParaRPr lang="es-MX" sz="1400" b="1" spc="-150" dirty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___________</a:t>
            </a:r>
            <a:endParaRPr lang="es-MX" sz="1400" b="1" spc="-150" dirty="0"/>
          </a:p>
        </p:txBody>
      </p:sp>
      <p:pic>
        <p:nvPicPr>
          <p:cNvPr id="17" name="Picture 2" descr="http://images.bibliocad.com/biblioteca/image/00000000/7000/muneco-figura-humana-3d_78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5857892"/>
            <a:ext cx="238119" cy="500042"/>
          </a:xfrm>
          <a:prstGeom prst="rect">
            <a:avLst/>
          </a:prstGeom>
          <a:noFill/>
        </p:spPr>
      </p:pic>
      <p:sp>
        <p:nvSpPr>
          <p:cNvPr id="18" name="17 CuadroTexto"/>
          <p:cNvSpPr txBox="1"/>
          <p:nvPr/>
        </p:nvSpPr>
        <p:spPr>
          <a:xfrm>
            <a:off x="7143768" y="1285860"/>
            <a:ext cx="1785919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b="1" i="1" dirty="0" smtClean="0"/>
              <a:t>____________</a:t>
            </a:r>
          </a:p>
          <a:p>
            <a:pPr algn="r"/>
            <a:r>
              <a:rPr lang="es-MX" sz="1200" b="1" i="1" dirty="0" smtClean="0"/>
              <a:t>Adicciones de todo tipo</a:t>
            </a:r>
            <a:endParaRPr lang="es-MX" sz="1200" b="1" i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643570" y="2714620"/>
            <a:ext cx="21431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400" b="1" i="1" dirty="0" smtClean="0"/>
              <a:t>Sentirme inadecuado</a:t>
            </a:r>
          </a:p>
          <a:p>
            <a:pPr algn="r"/>
            <a:r>
              <a:rPr lang="es-MX" b="1" i="1" dirty="0" smtClean="0"/>
              <a:t>_______________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4000496" y="5715016"/>
            <a:ext cx="1143008" cy="6429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MIS _______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286512" y="4000504"/>
            <a:ext cx="1243225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400" b="1" spc="-150" dirty="0" smtClean="0"/>
              <a:t>Ira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Criticas Agresividad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Juicios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Condenación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Resentimiento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Odio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No perdón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Violencia 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Abuso sexual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7643834" y="4000504"/>
            <a:ext cx="12432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400" b="1" spc="-150" dirty="0" smtClean="0"/>
              <a:t>Orgullo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Soberbia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Auto-engaño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Incredulidad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Amargura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Deshonra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Vicios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Abusos</a:t>
            </a:r>
          </a:p>
          <a:p>
            <a:pPr>
              <a:lnSpc>
                <a:spcPts val="1600"/>
              </a:lnSpc>
            </a:pPr>
            <a:r>
              <a:rPr lang="es-MX" sz="1400" b="1" spc="-150" dirty="0" err="1" smtClean="0"/>
              <a:t>Rebeldia</a:t>
            </a:r>
            <a:endParaRPr lang="es-MX" sz="1400" b="1" spc="-150" dirty="0" smtClean="0"/>
          </a:p>
        </p:txBody>
      </p:sp>
      <p:sp>
        <p:nvSpPr>
          <p:cNvPr id="23" name="22 CuadroTexto"/>
          <p:cNvSpPr txBox="1"/>
          <p:nvPr/>
        </p:nvSpPr>
        <p:spPr>
          <a:xfrm>
            <a:off x="6643702" y="621508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____________</a:t>
            </a:r>
            <a:endParaRPr lang="es-MX" b="1" dirty="0"/>
          </a:p>
        </p:txBody>
      </p:sp>
      <p:pic>
        <p:nvPicPr>
          <p:cNvPr id="24" name="Picture 2" descr="http://images.bibliocad.com/biblioteca/image/00000000/7000/muneco-figura-humana-3d_78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4979280"/>
            <a:ext cx="785786" cy="1650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9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8" grpId="0" animBg="1"/>
      <p:bldP spid="19" grpId="0" animBg="1"/>
      <p:bldP spid="20" grpId="0" animBg="1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lackCrystal™\Escritorio\Imagen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8858280" cy="442915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571868" y="214290"/>
            <a:ext cx="2029723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  <a:latin typeface="Arial Black" pitchFamily="34" charset="0"/>
              </a:rPr>
              <a:t>LA  CARNE</a:t>
            </a:r>
            <a:endParaRPr lang="es-MX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3643306" y="1214422"/>
            <a:ext cx="1857388" cy="17145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5400" b="1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4143372" y="1285860"/>
            <a:ext cx="859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b="1" dirty="0" smtClean="0"/>
              <a:t>Yo</a:t>
            </a:r>
            <a:endParaRPr lang="es-MX" sz="5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3714744" y="2143116"/>
            <a:ext cx="176362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50" b="1" dirty="0" smtClean="0">
                <a:latin typeface="Arial Black" pitchFamily="34" charset="0"/>
              </a:rPr>
              <a:t>En el centro</a:t>
            </a:r>
          </a:p>
          <a:p>
            <a:pPr algn="ctr"/>
            <a:r>
              <a:rPr lang="es-MX" sz="1050" b="1" dirty="0" smtClean="0">
                <a:latin typeface="Arial Black" pitchFamily="34" charset="0"/>
              </a:rPr>
              <a:t>CONTROL - EGOISMO</a:t>
            </a:r>
            <a:endParaRPr lang="es-MX" sz="1050" b="1" dirty="0">
              <a:latin typeface="Arial Black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28596" y="3500438"/>
            <a:ext cx="1560042" cy="483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s-MX" sz="1600" b="1" i="1" dirty="0" smtClean="0"/>
              <a:t>Actitudes Hacia </a:t>
            </a:r>
          </a:p>
          <a:p>
            <a:pPr algn="ctr">
              <a:lnSpc>
                <a:spcPts val="1500"/>
              </a:lnSpc>
            </a:pPr>
            <a:r>
              <a:rPr lang="es-MX" sz="1600" b="1" i="1" dirty="0" smtClean="0"/>
              <a:t>Mi mismo</a:t>
            </a:r>
            <a:endParaRPr lang="es-MX" sz="1600" b="1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583958" y="3571876"/>
            <a:ext cx="1560042" cy="483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s-MX" sz="1600" b="1" i="1" dirty="0" smtClean="0"/>
              <a:t>Actitudes Hacia </a:t>
            </a:r>
          </a:p>
          <a:p>
            <a:pPr algn="ctr">
              <a:lnSpc>
                <a:spcPts val="1500"/>
              </a:lnSpc>
            </a:pPr>
            <a:r>
              <a:rPr lang="es-MX" sz="1600" b="1" i="1" dirty="0" smtClean="0"/>
              <a:t>Los  </a:t>
            </a:r>
            <a:r>
              <a:rPr lang="es-MX" sz="1600" b="1" i="1" dirty="0" err="1" smtClean="0"/>
              <a:t>demas</a:t>
            </a:r>
            <a:endParaRPr lang="es-MX" sz="1600" b="1" i="1" dirty="0"/>
          </a:p>
        </p:txBody>
      </p:sp>
      <p:pic>
        <p:nvPicPr>
          <p:cNvPr id="17" name="Picture 2" descr="http://images.bibliocad.com/biblioteca/image/00000000/7000/muneco-figura-humana-3d_78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5857892"/>
            <a:ext cx="238119" cy="500042"/>
          </a:xfrm>
          <a:prstGeom prst="rect">
            <a:avLst/>
          </a:prstGeom>
          <a:noFill/>
        </p:spPr>
      </p:pic>
      <p:sp>
        <p:nvSpPr>
          <p:cNvPr id="25" name="24 CuadroTexto"/>
          <p:cNvSpPr txBox="1"/>
          <p:nvPr/>
        </p:nvSpPr>
        <p:spPr>
          <a:xfrm>
            <a:off x="1857356" y="285728"/>
            <a:ext cx="5516062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  <a:latin typeface="Arial Black" pitchFamily="34" charset="0"/>
              </a:rPr>
              <a:t>EL NUEVO HOMBRE EN CRISTO</a:t>
            </a:r>
            <a:endParaRPr lang="es-MX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857620" y="1357298"/>
            <a:ext cx="14382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b="1" dirty="0" smtClean="0"/>
              <a:t>Dios</a:t>
            </a:r>
            <a:endParaRPr lang="es-MX" sz="54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857620" y="2143116"/>
            <a:ext cx="147989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50" b="1" dirty="0" smtClean="0">
                <a:latin typeface="Arial Black" pitchFamily="34" charset="0"/>
              </a:rPr>
              <a:t>Está en el centro</a:t>
            </a:r>
          </a:p>
          <a:p>
            <a:pPr algn="ctr"/>
            <a:r>
              <a:rPr lang="es-MX" sz="1050" b="1" dirty="0" smtClean="0">
                <a:latin typeface="Arial Black" pitchFamily="34" charset="0"/>
              </a:rPr>
              <a:t>ME SOMETO A EL</a:t>
            </a:r>
            <a:endParaRPr lang="es-MX" sz="1050" b="1" dirty="0">
              <a:latin typeface="Arial Black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57158" y="1357298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s-MX" b="1" i="1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571604" y="3071810"/>
            <a:ext cx="22621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b="1" i="1" dirty="0" smtClean="0"/>
              <a:t>__________________</a:t>
            </a:r>
            <a:endParaRPr lang="es-MX" b="1" i="1" dirty="0"/>
          </a:p>
        </p:txBody>
      </p:sp>
      <p:sp>
        <p:nvSpPr>
          <p:cNvPr id="31" name="30 CuadroTexto"/>
          <p:cNvSpPr txBox="1"/>
          <p:nvPr/>
        </p:nvSpPr>
        <p:spPr>
          <a:xfrm>
            <a:off x="5357818" y="2857496"/>
            <a:ext cx="257176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400" b="1" i="1" dirty="0" smtClean="0"/>
              <a:t>Me siento adecuado en el Señor</a:t>
            </a:r>
          </a:p>
          <a:p>
            <a:pPr algn="r"/>
            <a:r>
              <a:rPr lang="es-MX" b="1" i="1" dirty="0" smtClean="0"/>
              <a:t>___________________</a:t>
            </a:r>
          </a:p>
        </p:txBody>
      </p:sp>
      <p:sp>
        <p:nvSpPr>
          <p:cNvPr id="32" name="31 Rectángulo redondeado"/>
          <p:cNvSpPr/>
          <p:nvPr/>
        </p:nvSpPr>
        <p:spPr>
          <a:xfrm>
            <a:off x="3500430" y="5786454"/>
            <a:ext cx="2143140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Dios llena __________</a:t>
            </a:r>
          </a:p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Soy amado _________</a:t>
            </a:r>
            <a:endParaRPr lang="es-MX" sz="1600" b="1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14282" y="4000504"/>
            <a:ext cx="1357322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400" b="1" spc="-150" dirty="0" smtClean="0"/>
              <a:t>SEGURIDAD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Temo a Dios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Sanamente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Culpa Real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Agrado a Dios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Responsabilidad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Me regocijo con otros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________________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1500166" y="4000504"/>
            <a:ext cx="1347798" cy="23493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400" b="1" spc="-150" dirty="0" smtClean="0"/>
              <a:t>AUTO ACEPTACION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Nunca me dejará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Sensibilidad Sana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Tristeza normal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Lloro con otros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Acepto mi ser real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________________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6286512" y="4143380"/>
            <a:ext cx="1214445" cy="21441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400" b="1" spc="-150" dirty="0" smtClean="0"/>
              <a:t>Ira  controlada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Afirmo a otros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Digo la verdad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Discernimiento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Perdono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Amo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Muestro bondad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Sanidad Sexual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Soy  obediente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Fruto del </a:t>
            </a:r>
            <a:r>
              <a:rPr lang="es-MX" sz="1400" b="1" spc="-150" dirty="0" err="1" smtClean="0"/>
              <a:t>Espiritu</a:t>
            </a:r>
            <a:endParaRPr lang="es-MX" sz="1400" b="1" spc="-150" dirty="0" smtClean="0"/>
          </a:p>
        </p:txBody>
      </p:sp>
      <p:sp>
        <p:nvSpPr>
          <p:cNvPr id="36" name="35 CuadroTexto"/>
          <p:cNvSpPr txBox="1"/>
          <p:nvPr/>
        </p:nvSpPr>
        <p:spPr>
          <a:xfrm>
            <a:off x="7500958" y="4143380"/>
            <a:ext cx="1357322" cy="21441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400" b="1" spc="-150" dirty="0" smtClean="0"/>
              <a:t>Humildad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Fe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Perseverancia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Honro a mis padres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Libre de vicios</a:t>
            </a:r>
          </a:p>
          <a:p>
            <a:pPr>
              <a:lnSpc>
                <a:spcPts val="1600"/>
              </a:lnSpc>
            </a:pPr>
            <a:endParaRPr lang="es-MX" sz="1400" b="1" spc="-150" dirty="0" smtClean="0"/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Vivo dependiendo</a:t>
            </a:r>
          </a:p>
          <a:p>
            <a:pPr>
              <a:lnSpc>
                <a:spcPts val="1600"/>
              </a:lnSpc>
            </a:pPr>
            <a:r>
              <a:rPr lang="es-MX" sz="1400" b="1" spc="-150" dirty="0" smtClean="0"/>
              <a:t>De Dios</a:t>
            </a:r>
          </a:p>
        </p:txBody>
      </p:sp>
      <p:pic>
        <p:nvPicPr>
          <p:cNvPr id="37" name="Picture 2" descr="http://images.bibliocad.com/biblioteca/image/00000000/7000/muneco-figura-humana-3d_78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4357694"/>
            <a:ext cx="714380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/>
      <p:bldP spid="8" grpId="1"/>
      <p:bldP spid="9" grpId="0"/>
      <p:bldP spid="9" grpId="1"/>
      <p:bldP spid="12" grpId="0" animBg="1"/>
      <p:bldP spid="13" grpId="0" animBg="1"/>
      <p:bldP spid="25" grpId="0" animBg="1"/>
      <p:bldP spid="26" grpId="0"/>
      <p:bldP spid="26" grpId="1"/>
      <p:bldP spid="27" grpId="0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ages.bibliocad.com/biblioteca/image/00000000/7000/muneco-figura-humana-3d_78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5357826"/>
            <a:ext cx="714380" cy="150017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214546" y="0"/>
            <a:ext cx="5022946" cy="622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MX" sz="2400" b="1" dirty="0" smtClean="0"/>
              <a:t>COMO PASAN LAS BUENAS NUEVAS</a:t>
            </a:r>
          </a:p>
          <a:p>
            <a:pPr algn="ctr">
              <a:lnSpc>
                <a:spcPts val="2000"/>
              </a:lnSpc>
            </a:pPr>
            <a:r>
              <a:rPr lang="es-MX" sz="2400" b="1" dirty="0" smtClean="0"/>
              <a:t> A SER MALAS NUEVAS</a:t>
            </a:r>
            <a:endParaRPr lang="es-MX" sz="2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00034" y="571480"/>
            <a:ext cx="8072494" cy="3488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endParaRPr lang="es-MX" sz="3200" b="1" spc="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71472" y="1071546"/>
            <a:ext cx="8072494" cy="3930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MX" sz="3200" b="1" spc="600" dirty="0" smtClean="0"/>
              <a:t>Buenas Nuevas</a:t>
            </a:r>
            <a:endParaRPr lang="es-MX" sz="3200" b="1" spc="600" dirty="0"/>
          </a:p>
        </p:txBody>
      </p:sp>
      <p:pic>
        <p:nvPicPr>
          <p:cNvPr id="11267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928670"/>
            <a:ext cx="296864" cy="2582869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214282" y="1571612"/>
            <a:ext cx="886781" cy="45140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MX" sz="1600" b="1" dirty="0" smtClean="0"/>
              <a:t>Amor  y</a:t>
            </a:r>
          </a:p>
          <a:p>
            <a:pPr algn="ctr">
              <a:lnSpc>
                <a:spcPts val="1400"/>
              </a:lnSpc>
            </a:pPr>
            <a:r>
              <a:rPr lang="es-MX" sz="1600" b="1" dirty="0" smtClean="0"/>
              <a:t>Cuidado</a:t>
            </a:r>
            <a:endParaRPr lang="es-MX" sz="1600" b="1" dirty="0"/>
          </a:p>
        </p:txBody>
      </p:sp>
      <p:pic>
        <p:nvPicPr>
          <p:cNvPr id="10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928670"/>
            <a:ext cx="296864" cy="2582869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1000100" y="1571612"/>
            <a:ext cx="1143007" cy="4514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MX" sz="1400" b="1" spc="-150" dirty="0" smtClean="0"/>
              <a:t>Bondad y misericordia</a:t>
            </a:r>
            <a:endParaRPr lang="es-MX" sz="1400" b="1" spc="-150" dirty="0"/>
          </a:p>
        </p:txBody>
      </p:sp>
      <p:pic>
        <p:nvPicPr>
          <p:cNvPr id="12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928670"/>
            <a:ext cx="296864" cy="2582869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2000232" y="1571612"/>
            <a:ext cx="1020921" cy="45140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MX" sz="1600" b="1" dirty="0" smtClean="0"/>
              <a:t>Firme y</a:t>
            </a:r>
          </a:p>
          <a:p>
            <a:pPr algn="ctr">
              <a:lnSpc>
                <a:spcPts val="1400"/>
              </a:lnSpc>
            </a:pPr>
            <a:r>
              <a:rPr lang="es-MX" sz="1600" b="1" dirty="0" smtClean="0"/>
              <a:t>Confianza</a:t>
            </a:r>
            <a:endParaRPr lang="es-MX" sz="1600" b="1" dirty="0"/>
          </a:p>
        </p:txBody>
      </p:sp>
      <p:pic>
        <p:nvPicPr>
          <p:cNvPr id="14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928670"/>
            <a:ext cx="296864" cy="2582869"/>
          </a:xfrm>
          <a:prstGeom prst="rect">
            <a:avLst/>
          </a:prstGeom>
          <a:noFill/>
        </p:spPr>
      </p:pic>
      <p:sp>
        <p:nvSpPr>
          <p:cNvPr id="15" name="14 CuadroTexto"/>
          <p:cNvSpPr txBox="1"/>
          <p:nvPr/>
        </p:nvSpPr>
        <p:spPr>
          <a:xfrm>
            <a:off x="3000364" y="1571612"/>
            <a:ext cx="853439" cy="45140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MX" sz="1600" b="1" spc="-150" dirty="0" smtClean="0"/>
              <a:t>Gracia, sin</a:t>
            </a:r>
          </a:p>
          <a:p>
            <a:pPr algn="ctr">
              <a:lnSpc>
                <a:spcPts val="1400"/>
              </a:lnSpc>
            </a:pPr>
            <a:r>
              <a:rPr lang="es-MX" sz="1600" b="1" spc="-150" dirty="0" smtClean="0"/>
              <a:t>condición</a:t>
            </a:r>
            <a:endParaRPr lang="es-MX" sz="1600" b="1" spc="-150" dirty="0"/>
          </a:p>
        </p:txBody>
      </p:sp>
      <p:pic>
        <p:nvPicPr>
          <p:cNvPr id="16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928670"/>
            <a:ext cx="296864" cy="2582869"/>
          </a:xfrm>
          <a:prstGeom prst="rect">
            <a:avLst/>
          </a:prstGeom>
          <a:noFill/>
        </p:spPr>
      </p:pic>
      <p:sp>
        <p:nvSpPr>
          <p:cNvPr id="17" name="16 CuadroTexto"/>
          <p:cNvSpPr txBox="1"/>
          <p:nvPr/>
        </p:nvSpPr>
        <p:spPr>
          <a:xfrm>
            <a:off x="3929058" y="1571612"/>
            <a:ext cx="1090362" cy="45140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MX" sz="1600" b="1" dirty="0" smtClean="0"/>
              <a:t>Presente y</a:t>
            </a:r>
          </a:p>
          <a:p>
            <a:pPr algn="ctr">
              <a:lnSpc>
                <a:spcPts val="1400"/>
              </a:lnSpc>
            </a:pPr>
            <a:r>
              <a:rPr lang="es-MX" sz="1600" b="1" dirty="0" smtClean="0"/>
              <a:t>Disponible</a:t>
            </a:r>
            <a:endParaRPr lang="es-MX" sz="1600" b="1" dirty="0"/>
          </a:p>
        </p:txBody>
      </p:sp>
      <p:pic>
        <p:nvPicPr>
          <p:cNvPr id="18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928670"/>
            <a:ext cx="296864" cy="2582869"/>
          </a:xfrm>
          <a:prstGeom prst="rect">
            <a:avLst/>
          </a:prstGeom>
          <a:noFill/>
        </p:spPr>
      </p:pic>
      <p:sp>
        <p:nvSpPr>
          <p:cNvPr id="19" name="18 CuadroTexto"/>
          <p:cNvSpPr txBox="1"/>
          <p:nvPr/>
        </p:nvSpPr>
        <p:spPr>
          <a:xfrm>
            <a:off x="4929190" y="1500174"/>
            <a:ext cx="970137" cy="5696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600" b="1" dirty="0" smtClean="0"/>
              <a:t>Dador de</a:t>
            </a:r>
          </a:p>
          <a:p>
            <a:pPr algn="ctr">
              <a:lnSpc>
                <a:spcPts val="1200"/>
              </a:lnSpc>
            </a:pPr>
            <a:r>
              <a:rPr lang="es-MX" sz="1600" b="1" dirty="0" smtClean="0"/>
              <a:t>Buenas</a:t>
            </a:r>
          </a:p>
          <a:p>
            <a:pPr algn="ctr">
              <a:lnSpc>
                <a:spcPts val="1200"/>
              </a:lnSpc>
            </a:pPr>
            <a:r>
              <a:rPr lang="es-MX" sz="1600" b="1" dirty="0" smtClean="0"/>
              <a:t>Nuevas</a:t>
            </a:r>
            <a:endParaRPr lang="es-MX" sz="1600" b="1" dirty="0"/>
          </a:p>
        </p:txBody>
      </p:sp>
      <p:pic>
        <p:nvPicPr>
          <p:cNvPr id="20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928670"/>
            <a:ext cx="296864" cy="2582869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5786446" y="1571612"/>
            <a:ext cx="1051313" cy="45140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MX" sz="1600" b="1" dirty="0" smtClean="0"/>
              <a:t>Nutre y</a:t>
            </a:r>
          </a:p>
          <a:p>
            <a:pPr algn="ctr">
              <a:lnSpc>
                <a:spcPts val="1400"/>
              </a:lnSpc>
            </a:pPr>
            <a:r>
              <a:rPr lang="es-MX" sz="1600" b="1" dirty="0" smtClean="0"/>
              <a:t>Corrobora</a:t>
            </a:r>
            <a:endParaRPr lang="es-MX" sz="1600" b="1" dirty="0"/>
          </a:p>
        </p:txBody>
      </p:sp>
      <p:pic>
        <p:nvPicPr>
          <p:cNvPr id="22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928670"/>
            <a:ext cx="296864" cy="2582869"/>
          </a:xfrm>
          <a:prstGeom prst="rect">
            <a:avLst/>
          </a:prstGeom>
          <a:noFill/>
        </p:spPr>
      </p:pic>
      <p:sp>
        <p:nvSpPr>
          <p:cNvPr id="23" name="22 CuadroTexto"/>
          <p:cNvSpPr txBox="1"/>
          <p:nvPr/>
        </p:nvSpPr>
        <p:spPr>
          <a:xfrm>
            <a:off x="6858016" y="1571612"/>
            <a:ext cx="778162" cy="28110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MX" sz="1600" b="1" dirty="0" smtClean="0"/>
              <a:t>Acepta</a:t>
            </a:r>
            <a:endParaRPr lang="es-MX" sz="1600" b="1" dirty="0"/>
          </a:p>
        </p:txBody>
      </p:sp>
      <p:pic>
        <p:nvPicPr>
          <p:cNvPr id="24" name="Picture 3" descr="C:\Documents and Settings\BlackCrystal™\Escritorio\Lin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928670"/>
            <a:ext cx="296864" cy="2582869"/>
          </a:xfrm>
          <a:prstGeom prst="rect">
            <a:avLst/>
          </a:prstGeom>
          <a:noFill/>
        </p:spPr>
      </p:pic>
      <p:sp>
        <p:nvSpPr>
          <p:cNvPr id="25" name="24 CuadroTexto"/>
          <p:cNvSpPr txBox="1"/>
          <p:nvPr/>
        </p:nvSpPr>
        <p:spPr>
          <a:xfrm>
            <a:off x="7786710" y="1500174"/>
            <a:ext cx="975267" cy="63094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MX" sz="1600" b="1" dirty="0" smtClean="0"/>
              <a:t>Santo</a:t>
            </a:r>
          </a:p>
          <a:p>
            <a:pPr algn="ctr">
              <a:lnSpc>
                <a:spcPts val="1400"/>
              </a:lnSpc>
            </a:pPr>
            <a:r>
              <a:rPr lang="es-MX" sz="1600" b="1" dirty="0" smtClean="0"/>
              <a:t>Justo e</a:t>
            </a:r>
          </a:p>
          <a:p>
            <a:pPr algn="ctr">
              <a:lnSpc>
                <a:spcPts val="1400"/>
              </a:lnSpc>
            </a:pPr>
            <a:r>
              <a:rPr lang="es-MX" sz="1600" b="1" dirty="0" smtClean="0"/>
              <a:t>Imparcial</a:t>
            </a:r>
            <a:endParaRPr lang="es-MX" sz="16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642910" y="2143116"/>
            <a:ext cx="776411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Relaciones interpersonales NO sanas durante el desarrollo en los primeros años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357422" y="2714620"/>
            <a:ext cx="450059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MX" sz="1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214282" y="3500438"/>
            <a:ext cx="1048685" cy="402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Aborrecedor</a:t>
            </a:r>
          </a:p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E indiferente</a:t>
            </a:r>
            <a:endParaRPr lang="es-MX" sz="1400" b="1" spc="-1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1285852" y="3500438"/>
            <a:ext cx="965329" cy="402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Mezquino y</a:t>
            </a:r>
          </a:p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rencoroso</a:t>
            </a:r>
            <a:endParaRPr lang="es-MX" sz="1400" b="1" spc="-1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143108" y="3500438"/>
            <a:ext cx="1058303" cy="402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Impredecible</a:t>
            </a:r>
          </a:p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De  no fiar</a:t>
            </a:r>
            <a:endParaRPr lang="es-MX" sz="1400" b="1" spc="-1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143240" y="3500438"/>
            <a:ext cx="986167" cy="402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Aprobación</a:t>
            </a:r>
          </a:p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condicional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4214810" y="3500438"/>
            <a:ext cx="755336" cy="2485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Ausente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5000628" y="3500438"/>
            <a:ext cx="986167" cy="2485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Aguafiestas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5929322" y="3500438"/>
            <a:ext cx="1034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Criticón</a:t>
            </a:r>
          </a:p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descontento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7072330" y="3500438"/>
            <a:ext cx="776175" cy="2485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Rechaza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8001024" y="3500438"/>
            <a:ext cx="785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Injusto </a:t>
            </a:r>
          </a:p>
          <a:p>
            <a:pPr algn="ctr">
              <a:lnSpc>
                <a:spcPts val="1200"/>
              </a:lnSpc>
            </a:pPr>
            <a:r>
              <a:rPr lang="es-MX" sz="1400" b="1" spc="-150" dirty="0" smtClean="0">
                <a:latin typeface="Arial" pitchFamily="34" charset="0"/>
                <a:cs typeface="Arial" pitchFamily="34" charset="0"/>
              </a:rPr>
              <a:t>Y  parcial</a:t>
            </a:r>
          </a:p>
        </p:txBody>
      </p:sp>
      <p:pic>
        <p:nvPicPr>
          <p:cNvPr id="11268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175404">
            <a:off x="2274655" y="2961394"/>
            <a:ext cx="240319" cy="3933122"/>
          </a:xfrm>
          <a:prstGeom prst="rect">
            <a:avLst/>
          </a:prstGeom>
          <a:noFill/>
        </p:spPr>
      </p:pic>
      <p:pic>
        <p:nvPicPr>
          <p:cNvPr id="38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636482" flipH="1">
            <a:off x="6547367" y="2834809"/>
            <a:ext cx="293171" cy="4179999"/>
          </a:xfrm>
          <a:prstGeom prst="rect">
            <a:avLst/>
          </a:prstGeom>
          <a:noFill/>
        </p:spPr>
      </p:pic>
      <p:pic>
        <p:nvPicPr>
          <p:cNvPr id="39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357686" y="3857628"/>
            <a:ext cx="285753" cy="1428760"/>
          </a:xfrm>
          <a:prstGeom prst="rect">
            <a:avLst/>
          </a:prstGeom>
          <a:noFill/>
        </p:spPr>
      </p:pic>
      <p:pic>
        <p:nvPicPr>
          <p:cNvPr id="40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35663" flipH="1">
            <a:off x="4815714" y="3856274"/>
            <a:ext cx="328025" cy="1670615"/>
          </a:xfrm>
          <a:prstGeom prst="rect">
            <a:avLst/>
          </a:prstGeom>
          <a:noFill/>
        </p:spPr>
      </p:pic>
      <p:pic>
        <p:nvPicPr>
          <p:cNvPr id="41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632025" flipH="1">
            <a:off x="5516663" y="3622247"/>
            <a:ext cx="269987" cy="2213243"/>
          </a:xfrm>
          <a:prstGeom prst="rect">
            <a:avLst/>
          </a:prstGeom>
          <a:noFill/>
        </p:spPr>
      </p:pic>
      <p:pic>
        <p:nvPicPr>
          <p:cNvPr id="42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432414">
            <a:off x="6184409" y="3161860"/>
            <a:ext cx="276073" cy="3102402"/>
          </a:xfrm>
          <a:prstGeom prst="rect">
            <a:avLst/>
          </a:prstGeom>
          <a:noFill/>
        </p:spPr>
      </p:pic>
      <p:pic>
        <p:nvPicPr>
          <p:cNvPr id="43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471753">
            <a:off x="2796682" y="3248524"/>
            <a:ext cx="280142" cy="2986877"/>
          </a:xfrm>
          <a:prstGeom prst="rect">
            <a:avLst/>
          </a:prstGeom>
          <a:noFill/>
        </p:spPr>
      </p:pic>
      <p:pic>
        <p:nvPicPr>
          <p:cNvPr id="44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066684">
            <a:off x="3402759" y="3609667"/>
            <a:ext cx="296874" cy="2178018"/>
          </a:xfrm>
          <a:prstGeom prst="rect">
            <a:avLst/>
          </a:prstGeom>
          <a:noFill/>
        </p:spPr>
      </p:pic>
      <p:pic>
        <p:nvPicPr>
          <p:cNvPr id="45" name="Picture 4" descr="C:\Documents and Settings\BlackCrystal™\Escritorio\distorsi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984944">
            <a:off x="3843653" y="3550165"/>
            <a:ext cx="318500" cy="1908136"/>
          </a:xfrm>
          <a:prstGeom prst="rect">
            <a:avLst/>
          </a:prstGeom>
          <a:noFill/>
        </p:spPr>
      </p:pic>
      <p:sp>
        <p:nvSpPr>
          <p:cNvPr id="46" name="45 CuadroTexto"/>
          <p:cNvSpPr txBox="1"/>
          <p:nvPr/>
        </p:nvSpPr>
        <p:spPr>
          <a:xfrm>
            <a:off x="1142976" y="4071942"/>
            <a:ext cx="70178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Percepciones erróneas / Falsas / Conceptos y sentimientos deformados 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2643174" y="4714884"/>
            <a:ext cx="392909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6072198" y="5357826"/>
            <a:ext cx="2857520" cy="12497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s-MX" b="1" dirty="0" smtClean="0">
                <a:solidFill>
                  <a:srgbClr val="FF0000"/>
                </a:solidFill>
              </a:rPr>
              <a:t>Respuestas equivocadas</a:t>
            </a:r>
          </a:p>
          <a:p>
            <a:pPr algn="ctr">
              <a:lnSpc>
                <a:spcPts val="1800"/>
              </a:lnSpc>
            </a:pPr>
            <a:r>
              <a:rPr lang="es-MX" b="1" dirty="0" smtClean="0">
                <a:solidFill>
                  <a:srgbClr val="FF0000"/>
                </a:solidFill>
              </a:rPr>
              <a:t>Decisiones pecaminosas</a:t>
            </a:r>
          </a:p>
          <a:p>
            <a:pPr algn="ctr">
              <a:lnSpc>
                <a:spcPts val="1800"/>
              </a:lnSpc>
            </a:pPr>
            <a:r>
              <a:rPr lang="es-MX" b="1" dirty="0" smtClean="0">
                <a:solidFill>
                  <a:srgbClr val="FF0000"/>
                </a:solidFill>
              </a:rPr>
              <a:t>Temor, culpa, resentimiento</a:t>
            </a:r>
          </a:p>
          <a:p>
            <a:pPr algn="ctr">
              <a:lnSpc>
                <a:spcPts val="1800"/>
              </a:lnSpc>
            </a:pPr>
            <a:r>
              <a:rPr lang="es-MX" b="1" dirty="0" smtClean="0">
                <a:solidFill>
                  <a:srgbClr val="FF0000"/>
                </a:solidFill>
              </a:rPr>
              <a:t>Rebelión </a:t>
            </a:r>
            <a:r>
              <a:rPr lang="es-MX" dirty="0" smtClean="0"/>
              <a:t>que refuerzan las </a:t>
            </a:r>
          </a:p>
          <a:p>
            <a:pPr algn="ctr">
              <a:lnSpc>
                <a:spcPts val="1800"/>
              </a:lnSpc>
            </a:pPr>
            <a:r>
              <a:rPr lang="es-MX" b="1" dirty="0" smtClean="0">
                <a:solidFill>
                  <a:srgbClr val="002060"/>
                </a:solidFill>
              </a:rPr>
              <a:t>Percepciones falsas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285720" y="6143644"/>
            <a:ext cx="36744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Besign" pitchFamily="2" charset="0"/>
              </a:rPr>
              <a:t>REJILLAS DE DISTORSION</a:t>
            </a:r>
            <a:endParaRPr lang="es-MX" b="1" dirty="0">
              <a:latin typeface="Besig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6" grpId="0" animBg="1"/>
      <p:bldP spid="47" grpId="0" animBg="1"/>
      <p:bldP spid="48" grpId="0" animBg="1"/>
      <p:bldP spid="49" grpId="0" animBg="1"/>
      <p:bldP spid="49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605</Words>
  <Application>Microsoft Office PowerPoint</Application>
  <PresentationFormat>Presentación en pantalla (4:3)</PresentationFormat>
  <Paragraphs>318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Company>Peruxxoft™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BlackCrystal™ v8</dc:creator>
  <cp:lastModifiedBy>BlackCrystal™ v8</cp:lastModifiedBy>
  <cp:revision>24</cp:revision>
  <dcterms:created xsi:type="dcterms:W3CDTF">2011-09-20T12:29:57Z</dcterms:created>
  <dcterms:modified xsi:type="dcterms:W3CDTF">2011-11-11T00:09:16Z</dcterms:modified>
</cp:coreProperties>
</file>