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41F6-4E9C-4C13-A0B7-A735F41CD7E3}" type="datetimeFigureOut">
              <a:rPr lang="es-ES_tradnl" smtClean="0"/>
              <a:pPr/>
              <a:t>15/11/2010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755E-2B40-45F7-97A7-266307F9DE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is documentos\Mis imágenes\naranj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96266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s-ES_tradnl" sz="6000" b="1" i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LIBERTAD FINANCIERA</a:t>
            </a:r>
            <a:endParaRPr lang="es-ES_tradnl" sz="6000" b="1" i="1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3357562"/>
            <a:ext cx="6400800" cy="471494"/>
          </a:xfrm>
        </p:spPr>
        <p:txBody>
          <a:bodyPr>
            <a:noAutofit/>
          </a:bodyPr>
          <a:lstStyle/>
          <a:p>
            <a:r>
              <a:rPr lang="es-ES_tradnl" b="1" dirty="0" smtClean="0">
                <a:solidFill>
                  <a:schemeClr val="tx1"/>
                </a:solidFill>
                <a:latin typeface="Arial Rounded MT Bold" pitchFamily="34" charset="0"/>
              </a:rPr>
              <a:t>Encuentro PACTO CON DIOS</a:t>
            </a:r>
          </a:p>
          <a:p>
            <a:endParaRPr lang="es-ES_tradnl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2844" y="4643446"/>
            <a:ext cx="9001156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O" sz="4400" b="1" i="1" u="none" strike="noStrike" kern="1200" cap="none" spc="-3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rgbClr val="2D8F2F"/>
                  </a:glow>
                  <a:reflection blurRad="6350" stA="60000" endA="900" endPos="58000" dir="5400000" sy="-100000" algn="bl" rotWithShape="0"/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OASIS  DE  PAZ  A  LAS  NACIONES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O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Iglesia </a:t>
            </a:r>
            <a:r>
              <a:rPr kumimoji="0" lang="es-CO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Wesleyana</a:t>
            </a:r>
            <a:endParaRPr kumimoji="0" lang="es-CO" sz="3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O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Pastor. Héctor Pérez </a:t>
            </a:r>
            <a:endParaRPr kumimoji="0" lang="es-CO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FALTA DE DILIGENCIA</a:t>
            </a:r>
            <a:endParaRPr lang="es-ES_tradnl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30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DIOS PREMIA AL </a:t>
            </a: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DILIGENTE</a:t>
            </a:r>
          </a:p>
          <a:p>
            <a:pPr algn="ctr">
              <a:buNone/>
            </a:pPr>
            <a:endParaRPr lang="es-ES" sz="4400" b="1" dirty="0"/>
          </a:p>
          <a:p>
            <a:pPr algn="ctr">
              <a:buNone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Definición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Cuidadoso y activo en ejecutar </a:t>
            </a: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algo</a:t>
            </a:r>
          </a:p>
          <a:p>
            <a:pPr algn="ctr">
              <a:buNone/>
            </a:pPr>
            <a:endParaRPr lang="es-ES_tradnl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lvl="0"/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diligencia es una forma de </a:t>
            </a: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vida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diligencia trae la bendición de Dios.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diligencia es propio de los verdaderos hijos de Dios.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 diligente siempre actúa y Dios es el que dirige sus pasos.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pPr lvl="0"/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 diligente no se preocupa por el mañana</a:t>
            </a:r>
            <a:endParaRPr lang="es-ES_tradnl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diligencia es una de las mejores armas que tenemos para vencer los gigantes.</a:t>
            </a:r>
            <a:endParaRPr lang="es-ES_tradnl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 nos llega la prosperidad </a:t>
            </a: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 </a:t>
            </a: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 somos diligentes, seremos efímeros y temporales.</a:t>
            </a:r>
            <a:endParaRPr lang="es-ES_tradnl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LADRONES DE LO DIVINO</a:t>
            </a:r>
            <a:endParaRPr lang="es-ES_tradnl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_tradnl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“¿en que te hemos robado? En vuestros diezmos y ofrendas.  Malditos sois con maldición, porque vosotros la nación toda, me habéis robado”  </a:t>
            </a:r>
            <a:r>
              <a:rPr lang="es-ES_tradnl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Mal.</a:t>
            </a:r>
            <a:r>
              <a:rPr lang="es-ES_tradnl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3: 8-9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secreto del honrar. </a:t>
            </a:r>
            <a:endParaRPr lang="es-ES_tradnl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es-ES_tradnl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“Honra a Jehová con tus bienes, Y con las primicias de todos tus frutos; Y serán llenos tus graneros con abundancia, Y tus lagares rebosarán de mosto”</a:t>
            </a:r>
            <a:r>
              <a:rPr lang="es-ES_tradnl" sz="4400" dirty="0" smtClean="0"/>
              <a:t>								</a:t>
            </a:r>
            <a:r>
              <a:rPr lang="es-ES_tradnl" sz="4400" dirty="0" err="1" smtClean="0"/>
              <a:t>Pr.</a:t>
            </a:r>
            <a:r>
              <a:rPr lang="es-ES_tradnl" sz="4400" dirty="0" smtClean="0"/>
              <a:t> 3: 9-10</a:t>
            </a:r>
          </a:p>
          <a:p>
            <a:endParaRPr lang="es-ES_tradnl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honra.</a:t>
            </a:r>
          </a:p>
          <a:p>
            <a:pPr marL="0" indent="0">
              <a:buNone/>
            </a:pP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Invirtiendo adecuadamente nuestros recursos. </a:t>
            </a:r>
            <a:endParaRPr lang="es-ES_tradnl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es-ES_tradnl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¿Por qué gastáis el dinero en lo que no es pan, y vuestro trabajo en lo que no sacia?</a:t>
            </a:r>
            <a:endParaRPr lang="es-ES_tradnl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es-ES_tradnl" sz="4400" dirty="0" smtClean="0"/>
              <a:t>Isaías 55:2</a:t>
            </a:r>
          </a:p>
          <a:p>
            <a:endParaRPr lang="es-ES_tradnl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honra </a:t>
            </a:r>
          </a:p>
          <a:p>
            <a:pPr marL="0" indent="0">
              <a:buNone/>
            </a:pP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Entregando lo que Dios manda para su obra.</a:t>
            </a:r>
            <a:endParaRPr lang="es-ES_tradnl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es-ES_tradnl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Traed todos los diezmos al alfolí y haya alimento en mi casa</a:t>
            </a:r>
          </a:p>
          <a:p>
            <a:pPr marL="0" indent="0">
              <a:buNone/>
            </a:pPr>
            <a:r>
              <a:rPr lang="es-ES_tradnl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	</a:t>
            </a:r>
            <a:r>
              <a:rPr lang="es-ES_tradnl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es-ES_tradnl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Mal.</a:t>
            </a:r>
            <a:r>
              <a:rPr lang="es-ES_tradnl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3: 10</a:t>
            </a:r>
            <a:endParaRPr lang="es-ES_tradnl" sz="4400" dirty="0" smtClean="0"/>
          </a:p>
          <a:p>
            <a:endParaRPr lang="es-ES_tradnl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PELIGROS EN LA PROSPERIDAD</a:t>
            </a:r>
            <a:endParaRPr lang="es-ES_tradnl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INDEPENDENCIA TOTAL.</a:t>
            </a:r>
            <a:endParaRPr lang="es-ES_tradnl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 la prosperidad muchos caen en el error de olvidarse que Dependemos de Dios.</a:t>
            </a:r>
          </a:p>
          <a:p>
            <a:pPr algn="ctr">
              <a:buNone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Dios </a:t>
            </a: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pasa a un segundo a tercer plano.</a:t>
            </a:r>
            <a:endParaRPr lang="es-ES_tradnl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es-ES_tradnl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34036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_tradn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QUEBRANTAMIENTO DE LOS VALORES.</a:t>
            </a:r>
          </a:p>
          <a:p>
            <a:pPr marL="0" indent="0">
              <a:buNone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 la prosperidad, llegan muchos privilegios y estos privilegios pueden atentar contra los valores dados por Dios para nuestra vida.</a:t>
            </a:r>
            <a:endParaRPr lang="es-ES_tradnl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s-ES_tradnl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es-ES_tradnl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AMOR AL DINERO.</a:t>
            </a:r>
          </a:p>
          <a:p>
            <a:pPr marL="0" indent="0" algn="ctr">
              <a:buNone/>
            </a:pPr>
            <a:r>
              <a:rPr lang="es-ES_tradnl" sz="4200" b="1" spc="300" dirty="0" smtClean="0">
                <a:ln w="11430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Para muchas personas es perjudicial tener dinero, pues su corazón se apega fácilmente a él y lo aman, sobretodos las cosas (aún sobre Dios) Cambian el primer y grande mandamiento.</a:t>
            </a:r>
          </a:p>
          <a:p>
            <a:pPr algn="ctr"/>
            <a:endParaRPr lang="es-ES_tradnl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Juan 10: 10. </a:t>
            </a:r>
            <a:endParaRPr lang="es-ES_tradnl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21471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_tradnl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“El ladrón no viene sino para hurtar y matar y destruir”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Recordar que el DIEZMO demuestra que Dios es primero que el dinero, por eso doy. Yo no doy porque me sobre doy por amor a Dios y por gratitud a su provisión.</a:t>
            </a:r>
            <a:endParaRPr lang="es-ES_tradnl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6261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Libertad financiera se refiere entonces a quitar de nuestras vidas todas las ataduras, maldiciones y costumbres que nos llevan a perder las bendiciones </a:t>
            </a:r>
            <a:r>
              <a:rPr lang="es-E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económicas dadas por Dios.</a:t>
            </a:r>
            <a:endParaRPr lang="es-ES_tradnl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endParaRPr lang="es-ES_tradnl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Falta de Libertad</a:t>
            </a:r>
            <a:endParaRPr lang="es-ES_tradnl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116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Por consecuencia de ataduras generacionales 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0" indent="0" algn="ctr">
              <a:buNone/>
            </a:pPr>
            <a:endParaRPr lang="es-ES" sz="2800" dirty="0"/>
          </a:p>
          <a:p>
            <a:pPr marL="0" indent="0" algn="ctr">
              <a:buNone/>
            </a:pP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Por </a:t>
            </a:r>
            <a:r>
              <a:rPr lang="es-E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actitudes personales ante el manejo financiero.</a:t>
            </a:r>
            <a:endParaRPr lang="es-ES_tradnl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s-ES_tradnl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LAS DEUDAS</a:t>
            </a:r>
            <a:endParaRPr lang="es-ES_tradnl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804" y="1600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SALIENDO DE LA ESCLAVITUD DE LAS DEUDAS </a:t>
            </a:r>
            <a:endParaRPr lang="es-E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>
              <a:buNone/>
            </a:pPr>
            <a:endParaRPr lang="es-ES" sz="3600" b="1" dirty="0"/>
          </a:p>
          <a:p>
            <a:pPr marL="0" indent="0" algn="ctr">
              <a:buNone/>
            </a:pPr>
            <a:r>
              <a:rPr lang="es-E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(2 Reyes 4:1-7)</a:t>
            </a:r>
            <a:endParaRPr lang="es-ES_tradnl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lnSpcReduction="10000"/>
          </a:bodyPr>
          <a:lstStyle/>
          <a:p>
            <a:pPr lvl="0"/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Las deudas pueden afectar hasta las mejores </a:t>
            </a: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personas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Las deudas son una </a:t>
            </a: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enfermedad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Debemos desear el salir de las </a:t>
            </a: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deudas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Hay que poner la </a:t>
            </a: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cara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s-E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Para quebrar este yugo financiero </a:t>
            </a:r>
            <a:endParaRPr lang="es-ES_tradn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RECOMENDACIONES </a:t>
            </a: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FINALES</a:t>
            </a:r>
            <a:endParaRPr lang="es-ES_tradn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29196"/>
          </a:xfrm>
        </p:spPr>
        <p:txBody>
          <a:bodyPr>
            <a:noAutofit/>
          </a:bodyPr>
          <a:lstStyle/>
          <a:p>
            <a:pPr lvl="0">
              <a:lnSpc>
                <a:spcPts val="4800"/>
              </a:lnSpc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Revisar el presupuesto familiar y balancearlo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>
              <a:lnSpc>
                <a:spcPts val="4800"/>
              </a:lnSpc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 gastar en lo que no es 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prioridad</a:t>
            </a: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>
              <a:lnSpc>
                <a:spcPts val="4800"/>
              </a:lnSpc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 a la tentación de prestamos fáciles. 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>
              <a:lnSpc>
                <a:spcPts val="4800"/>
              </a:lnSpc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Confía en 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Dios.</a:t>
            </a:r>
          </a:p>
          <a:p>
            <a:pPr lvl="0">
              <a:lnSpc>
                <a:spcPts val="4800"/>
              </a:lnSpc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 </a:t>
            </a: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 corazón 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dadivoso.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PEREZA</a:t>
            </a:r>
            <a:endParaRPr lang="es-ES_tradnl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PEREZA, MADRE DE TODOS LOS VICIOS</a:t>
            </a:r>
            <a:endParaRPr lang="es-ES_tradnl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>
              <a:lnSpc>
                <a:spcPct val="170000"/>
              </a:lnSpc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PEREZA ES FALTA DE SABIDURIA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>
              <a:lnSpc>
                <a:spcPct val="170000"/>
              </a:lnSpc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PEREZA LLEVA A LA POBREZA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>
              <a:lnSpc>
                <a:spcPct val="170000"/>
              </a:lnSpc>
            </a:pPr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 SABIO APRENDE DEL PEREZOSO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s-ES_tradn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42852"/>
            <a:ext cx="8572560" cy="6500834"/>
          </a:xfrm>
        </p:spPr>
        <p:txBody>
          <a:bodyPr>
            <a:noAutofit/>
          </a:bodyPr>
          <a:lstStyle/>
          <a:p>
            <a:pPr marL="0" lvl="0" indent="0" algn="just"/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pereza no es una virtud del cristiano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lvl="0" indent="0" algn="just"/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pereza lleva al hombre a la pobreza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lvl="0" indent="0" algn="just"/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negligencia es amiga de la pereza y </a:t>
            </a: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pobreza es su compañera de fechorías.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lvl="0" indent="0" algn="just"/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 que no trabaja estando habilitado para hacerlo, no tiene derecho a comer.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just"/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 perezoso no entrara al Reino de los cielos.</a:t>
            </a:r>
            <a:endParaRPr lang="es-ES_trad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601</Words>
  <Application>Microsoft Office PowerPoint</Application>
  <PresentationFormat>Presentación en pantalla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LIBERTAD FINANCIERA</vt:lpstr>
      <vt:lpstr>Juan 10: 10. </vt:lpstr>
      <vt:lpstr>Diapositiva 3</vt:lpstr>
      <vt:lpstr>Falta de Libertad</vt:lpstr>
      <vt:lpstr>LAS DEUDAS</vt:lpstr>
      <vt:lpstr>Diapositiva 6</vt:lpstr>
      <vt:lpstr>RECOMENDACIONES FINALES</vt:lpstr>
      <vt:lpstr>LA PEREZA</vt:lpstr>
      <vt:lpstr>Diapositiva 9</vt:lpstr>
      <vt:lpstr>FALTA DE DILIGENCIA</vt:lpstr>
      <vt:lpstr>Diapositiva 11</vt:lpstr>
      <vt:lpstr>Diapositiva 12</vt:lpstr>
      <vt:lpstr>LADRONES DE LO DIVINO</vt:lpstr>
      <vt:lpstr>Diapositiva 14</vt:lpstr>
      <vt:lpstr>Diapositiva 15</vt:lpstr>
      <vt:lpstr>Diapositiva 16</vt:lpstr>
      <vt:lpstr>PELIGROS EN LA PROSPERIDAD</vt:lpstr>
      <vt:lpstr>Diapositiva 18</vt:lpstr>
      <vt:lpstr>Diapositiva 19</vt:lpstr>
      <vt:lpstr>Diapositiva 20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I.W.N Oasis de Paz</dc:creator>
  <cp:lastModifiedBy>BlackCrystal™ v8</cp:lastModifiedBy>
  <cp:revision>19</cp:revision>
  <dcterms:created xsi:type="dcterms:W3CDTF">2008-03-23T01:50:25Z</dcterms:created>
  <dcterms:modified xsi:type="dcterms:W3CDTF">2010-11-15T18:33:48Z</dcterms:modified>
</cp:coreProperties>
</file>