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2" r:id="rId9"/>
    <p:sldId id="263" r:id="rId10"/>
    <p:sldId id="264" r:id="rId11"/>
    <p:sldId id="265" r:id="rId12"/>
    <p:sldId id="261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0DA86-693D-42AC-97F3-BCB25807E2CB}" type="datetimeFigureOut">
              <a:rPr lang="es-ES" smtClean="0"/>
              <a:t>04/03/2010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E0F30-C0A4-427D-91D9-012B72E8B32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898653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s-CO" sz="6600" b="1" dirty="0" smtClean="0">
                <a:solidFill>
                  <a:schemeClr val="bg1"/>
                </a:solidFill>
              </a:rPr>
              <a:t>TRANSICION HACIA G.C.I.</a:t>
            </a:r>
            <a:endParaRPr lang="es-E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Desarrollar la formación </a:t>
            </a:r>
            <a:r>
              <a:rPr lang="es-CO" sz="6000" b="1" i="1" dirty="0" smtClean="0">
                <a:solidFill>
                  <a:srgbClr val="FF0000"/>
                </a:solidFill>
              </a:rPr>
              <a:t>del GTC 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86280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es-CO" sz="6000" dirty="0"/>
              <a:t>Busca formar el carácter de las personas, implementando hábitos saludables (vida devocional, mayordomía  relaciones)</a:t>
            </a:r>
            <a:endParaRPr lang="es-ES" sz="6000" dirty="0"/>
          </a:p>
          <a:p>
            <a:pPr algn="ctr">
              <a:buNone/>
            </a:pP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Inicio de los GCI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O" sz="4000" dirty="0"/>
              <a:t>Los lideres preparados en su GTC se presentan ante la </a:t>
            </a:r>
            <a:r>
              <a:rPr lang="es-CO" sz="4400" dirty="0" smtClean="0"/>
              <a:t>congregación </a:t>
            </a:r>
            <a:r>
              <a:rPr lang="es-CO" sz="4400" dirty="0"/>
              <a:t>y con los Padres espirituales  preparados de ante mano, se conforman los GCI. Cada GCI tendrá un tope máximo de 4 Padres espirituales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Formación de Lideres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es-CO" sz="4400" dirty="0" smtClean="0"/>
              <a:t>ESCUELA DE LIDERES </a:t>
            </a:r>
          </a:p>
          <a:p>
            <a:pPr lvl="0" algn="ctr">
              <a:buNone/>
            </a:pPr>
            <a:r>
              <a:rPr lang="es-CO" sz="4400" dirty="0" smtClean="0"/>
              <a:t>estos </a:t>
            </a:r>
            <a:r>
              <a:rPr lang="es-CO" sz="4400" dirty="0"/>
              <a:t>líderes serán perfilados y enviados por el líder actual del GCI y ganándose el privilegio por su buen desempeño como Padres espirituales y su  perfil de liderazgo.</a:t>
            </a:r>
            <a:endParaRPr lang="es-ES" sz="4400" dirty="0"/>
          </a:p>
          <a:p>
            <a:pPr algn="ctr">
              <a:buNone/>
            </a:pP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Multiplicación de los GCI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O" sz="4400" dirty="0"/>
              <a:t>Teniendo como base que la FILOSOFIA de los GCI es Ganar, C</a:t>
            </a:r>
            <a:r>
              <a:rPr lang="es-CO" sz="4400" dirty="0" smtClean="0"/>
              <a:t>recer  </a:t>
            </a:r>
            <a:r>
              <a:rPr lang="es-CO" sz="4400" dirty="0"/>
              <a:t>e </a:t>
            </a:r>
            <a:r>
              <a:rPr lang="es-CO" sz="4400" dirty="0" smtClean="0"/>
              <a:t>Impulsar</a:t>
            </a:r>
            <a:r>
              <a:rPr lang="es-CO" sz="4400" dirty="0"/>
              <a:t>, cuando un GCI llega a una membrecía de 10 a 12 personas   ya se encuentra listo para multiplicarse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Introducción GCI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s-CO" sz="6000" dirty="0"/>
              <a:t>Resolver preguntas técnicas y responder cuestionarios anexos.</a:t>
            </a:r>
            <a:endParaRPr lang="es-ES" sz="6000" dirty="0"/>
          </a:p>
          <a:p>
            <a:pPr algn="ctr">
              <a:buNone/>
            </a:pP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Interiorizar la Estrategia 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CO" sz="6000" dirty="0"/>
              <a:t>Retiro espiritual personal en el cual Dios hablará a tu corazón e iniciaras procesos de transformación en tu vida.</a:t>
            </a: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C</a:t>
            </a:r>
            <a:r>
              <a:rPr lang="es-CO" sz="6000" b="1" dirty="0" smtClean="0">
                <a:solidFill>
                  <a:srgbClr val="FF0000"/>
                </a:solidFill>
              </a:rPr>
              <a:t>omunicación </a:t>
            </a:r>
            <a:r>
              <a:rPr lang="es-CO" sz="6000" b="1" dirty="0">
                <a:solidFill>
                  <a:srgbClr val="FF0000"/>
                </a:solidFill>
              </a:rPr>
              <a:t>de la E</a:t>
            </a:r>
            <a:r>
              <a:rPr lang="es-CO" sz="6000" b="1" dirty="0" smtClean="0">
                <a:solidFill>
                  <a:srgbClr val="FF0000"/>
                </a:solidFill>
              </a:rPr>
              <a:t>strategia 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CO" sz="6000" dirty="0"/>
              <a:t>De una </a:t>
            </a:r>
            <a:r>
              <a:rPr lang="es-CO" sz="6000" dirty="0" smtClean="0"/>
              <a:t>manera </a:t>
            </a:r>
            <a:r>
              <a:rPr lang="es-CO" sz="6000" dirty="0"/>
              <a:t>Formal e Informal,  nivel personal, grupos pequeños (juntas de administración, ministerios…) reuniones de liderazgo etc.</a:t>
            </a: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s-CO" sz="6000" b="1" dirty="0" smtClean="0">
                <a:solidFill>
                  <a:srgbClr val="FF0000"/>
                </a:solidFill>
              </a:rPr>
              <a:t>Cambio </a:t>
            </a:r>
            <a:r>
              <a:rPr lang="es-CO" sz="6000" b="1" dirty="0">
                <a:solidFill>
                  <a:srgbClr val="FF0000"/>
                </a:solidFill>
              </a:rPr>
              <a:t>de valores 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r>
              <a:rPr lang="es-CO" sz="6000" dirty="0"/>
              <a:t>Testimonio personal, predicaciones de avivamiento, un nuevo lenguaje (Palabras, frases, slogan, canciones…)</a:t>
            </a:r>
            <a:endParaRPr lang="es-ES" sz="6000" dirty="0"/>
          </a:p>
          <a:p>
            <a:pPr algn="ctr">
              <a:buNone/>
            </a:pP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s-CO" b="1" dirty="0" smtClean="0">
                <a:solidFill>
                  <a:schemeClr val="bg1"/>
                </a:solidFill>
              </a:rPr>
              <a:t>Algunos temas de Predicación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LA MEJOR ELECCION (La presencia de Dios) </a:t>
            </a:r>
            <a:r>
              <a:rPr lang="es-CO" dirty="0" err="1" smtClean="0"/>
              <a:t>Lc.</a:t>
            </a:r>
            <a:r>
              <a:rPr lang="es-CO" dirty="0" smtClean="0"/>
              <a:t> 10: 38-41</a:t>
            </a:r>
          </a:p>
          <a:p>
            <a:pPr>
              <a:buNone/>
            </a:pPr>
            <a:r>
              <a:rPr lang="es-CO" dirty="0" smtClean="0"/>
              <a:t>MOTIVACIONES (Hacer las cosas por amor)  1 Corintios 13: 13</a:t>
            </a:r>
          </a:p>
          <a:p>
            <a:pPr>
              <a:buNone/>
            </a:pPr>
            <a:r>
              <a:rPr lang="es-CO" dirty="0" smtClean="0"/>
              <a:t>SOMOS LOS DISCIPULOS DE CRISTO. (</a:t>
            </a:r>
            <a:r>
              <a:rPr lang="es-CO" dirty="0" err="1" smtClean="0"/>
              <a:t>Discipulos</a:t>
            </a:r>
            <a:r>
              <a:rPr lang="es-CO" dirty="0" smtClean="0"/>
              <a:t> en acción).  San Marcos 3: 13-15</a:t>
            </a:r>
          </a:p>
          <a:p>
            <a:pPr>
              <a:buNone/>
            </a:pPr>
            <a:r>
              <a:rPr lang="es-CO" dirty="0" smtClean="0"/>
              <a:t>SOMOS AGENTES DE CAMBIO (Ser sal de la tierra) Mateo 5: 13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MINISTROS  DE LA CORTE  (Ejercicio del real sacerdocio)  1 Pedro 2: 9</a:t>
            </a:r>
          </a:p>
          <a:p>
            <a:pPr>
              <a:buNone/>
            </a:pPr>
            <a:r>
              <a:rPr lang="es-CO" dirty="0" smtClean="0"/>
              <a:t>MI SEGUNDO AMOR  (Auto-estima)  San Mateo 22: 39</a:t>
            </a:r>
          </a:p>
          <a:p>
            <a:pPr>
              <a:buNone/>
            </a:pPr>
            <a:r>
              <a:rPr lang="es-CO" dirty="0" smtClean="0"/>
              <a:t>SOMOS LA NOVIA DE CRISTO.  (Búsqueda de la santidad) Isaías 49: 18 </a:t>
            </a:r>
          </a:p>
          <a:p>
            <a:pPr>
              <a:buNone/>
            </a:pPr>
            <a:r>
              <a:rPr lang="es-CO" dirty="0" smtClean="0"/>
              <a:t>EN QUIEN ESTA MI CONFIANZA?  (Dios es mi sanador) Jeremías 17: 7-14</a:t>
            </a:r>
          </a:p>
          <a:p>
            <a:pPr>
              <a:buNone/>
            </a:pPr>
            <a:r>
              <a:rPr lang="es-CO" dirty="0" smtClean="0"/>
              <a:t>MI PROVEEDOR. (Ppios de la Provisión y la abundancia)  Filipenses 4: 19</a:t>
            </a:r>
          </a:p>
          <a:p>
            <a:pPr>
              <a:buNone/>
            </a:pPr>
            <a:r>
              <a:rPr lang="es-CO" dirty="0" smtClean="0"/>
              <a:t>SOMOS EL PUEBLO DE DIOS…….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s-CO" sz="6000" b="1" dirty="0"/>
              <a:t>Formación de Padres espirituales</a:t>
            </a:r>
            <a:r>
              <a:rPr lang="es-CO" sz="6000" b="1" dirty="0" smtClean="0"/>
              <a:t> </a:t>
            </a:r>
            <a:endParaRPr lang="es-ES" sz="60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0052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s-CO" sz="6000" dirty="0"/>
              <a:t>Capacitación formal dirigida a la congregación mayores de 12 años</a:t>
            </a:r>
            <a:endParaRPr lang="es-ES" sz="6000" dirty="0"/>
          </a:p>
          <a:p>
            <a:pPr algn="ctr">
              <a:buNone/>
            </a:pP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es-CO" sz="6000" b="1" i="1" dirty="0">
                <a:solidFill>
                  <a:srgbClr val="FF0000"/>
                </a:solidFill>
              </a:rPr>
              <a:t>Seleccione su GTC </a:t>
            </a:r>
            <a:endParaRPr lang="es-ES" sz="6000" b="1" i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0052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s-CO" sz="6000" dirty="0"/>
              <a:t>(Grupo de Trabajo Continuado). Tener en cuenta los ministerios de crecimiento </a:t>
            </a:r>
            <a:endParaRPr lang="es-ES" sz="6000" dirty="0"/>
          </a:p>
          <a:p>
            <a:pPr algn="ctr">
              <a:buNone/>
            </a:pP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395</Words>
  <Application>Microsoft Office PowerPoint</Application>
  <PresentationFormat>Presentación en pantalla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TRANSICION HACIA G.C.I.</vt:lpstr>
      <vt:lpstr>Introducción GCI</vt:lpstr>
      <vt:lpstr>Interiorizar la Estrategia </vt:lpstr>
      <vt:lpstr>Comunicación de la Estrategia </vt:lpstr>
      <vt:lpstr>Cambio de valores </vt:lpstr>
      <vt:lpstr>Algunos temas de Predicación</vt:lpstr>
      <vt:lpstr>Diapositiva 7</vt:lpstr>
      <vt:lpstr>Formación de Padres espirituales </vt:lpstr>
      <vt:lpstr>Seleccione su GTC </vt:lpstr>
      <vt:lpstr>Desarrollar la formación del GTC </vt:lpstr>
      <vt:lpstr>Inicio de los GCI</vt:lpstr>
      <vt:lpstr>Formación de Lideres</vt:lpstr>
      <vt:lpstr>Multiplicación de los GCI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IMPLEMENTACION  DE LOS G.C.I.</dc:title>
  <dc:creator>Acer</dc:creator>
  <cp:lastModifiedBy>Acer</cp:lastModifiedBy>
  <cp:revision>7</cp:revision>
  <dcterms:created xsi:type="dcterms:W3CDTF">2010-03-04T17:58:06Z</dcterms:created>
  <dcterms:modified xsi:type="dcterms:W3CDTF">2010-03-04T19:00:53Z</dcterms:modified>
</cp:coreProperties>
</file>